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4" r:id="rId11"/>
    <p:sldId id="265" r:id="rId12"/>
    <p:sldId id="266" r:id="rId13"/>
    <p:sldId id="267" r:id="rId14"/>
    <p:sldId id="263" r:id="rId15"/>
    <p:sldId id="260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7A8869-E884-43CE-BEBF-5829B5005C21}" type="doc">
      <dgm:prSet loTypeId="urn:microsoft.com/office/officeart/2005/8/layout/arrow2" loCatId="process" qsTypeId="urn:microsoft.com/office/officeart/2005/8/quickstyle/simple1" qsCatId="simple" csTypeId="urn:microsoft.com/office/officeart/2005/8/colors/colorful1" csCatId="colorful" phldr="1"/>
      <dgm:spPr/>
    </dgm:pt>
    <dgm:pt modelId="{E8256333-8AF3-4A5F-AD67-4795273B22CF}">
      <dgm:prSet phldrT="[Text]"/>
      <dgm:spPr/>
      <dgm:t>
        <a:bodyPr/>
        <a:lstStyle/>
        <a:p>
          <a:r>
            <a:rPr lang="en-NZ" dirty="0"/>
            <a:t> </a:t>
          </a:r>
        </a:p>
      </dgm:t>
    </dgm:pt>
    <dgm:pt modelId="{F82C4B04-D87B-4FCA-86F9-2E6CBD72E704}" type="parTrans" cxnId="{1EF06D1F-1FC2-4C4C-818F-E23A9CA81501}">
      <dgm:prSet/>
      <dgm:spPr/>
      <dgm:t>
        <a:bodyPr/>
        <a:lstStyle/>
        <a:p>
          <a:endParaRPr lang="en-NZ"/>
        </a:p>
      </dgm:t>
    </dgm:pt>
    <dgm:pt modelId="{B330FC11-88DE-4A07-9F0B-AF21455D13CF}" type="sibTrans" cxnId="{1EF06D1F-1FC2-4C4C-818F-E23A9CA81501}">
      <dgm:prSet/>
      <dgm:spPr/>
      <dgm:t>
        <a:bodyPr/>
        <a:lstStyle/>
        <a:p>
          <a:endParaRPr lang="en-NZ"/>
        </a:p>
      </dgm:t>
    </dgm:pt>
    <dgm:pt modelId="{EEBCC4BA-2413-4BEE-BB4A-23F6AEF437D4}" type="pres">
      <dgm:prSet presAssocID="{8A7A8869-E884-43CE-BEBF-5829B5005C21}" presName="arrowDiagram" presStyleCnt="0">
        <dgm:presLayoutVars>
          <dgm:chMax val="5"/>
          <dgm:dir/>
          <dgm:resizeHandles val="exact"/>
        </dgm:presLayoutVars>
      </dgm:prSet>
      <dgm:spPr/>
    </dgm:pt>
    <dgm:pt modelId="{9FD75D32-5801-46A0-B067-DCC822E91629}" type="pres">
      <dgm:prSet presAssocID="{8A7A8869-E884-43CE-BEBF-5829B5005C21}" presName="arrow" presStyleLbl="bgShp" presStyleIdx="0" presStyleCnt="1"/>
      <dgm:spPr>
        <a:solidFill>
          <a:schemeClr val="accent1"/>
        </a:solidFill>
      </dgm:spPr>
    </dgm:pt>
    <dgm:pt modelId="{EC2F6AD5-B4F2-4EB6-8EB0-260422338BD1}" type="pres">
      <dgm:prSet presAssocID="{8A7A8869-E884-43CE-BEBF-5829B5005C21}" presName="arrowDiagram1" presStyleCnt="0">
        <dgm:presLayoutVars>
          <dgm:bulletEnabled val="1"/>
        </dgm:presLayoutVars>
      </dgm:prSet>
      <dgm:spPr/>
    </dgm:pt>
    <dgm:pt modelId="{D3CC6736-E670-4548-B69D-F7E7393C613A}" type="pres">
      <dgm:prSet presAssocID="{E8256333-8AF3-4A5F-AD67-4795273B22CF}" presName="bullet1" presStyleLbl="node1" presStyleIdx="0" presStyleCnt="1"/>
      <dgm:spPr/>
    </dgm:pt>
    <dgm:pt modelId="{540FC036-C5AF-4183-B78F-5D3BA2093965}" type="pres">
      <dgm:prSet presAssocID="{E8256333-8AF3-4A5F-AD67-4795273B22CF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A4F49202-CD9A-44B7-BE9C-4F9718354DC8}" type="presOf" srcId="{E8256333-8AF3-4A5F-AD67-4795273B22CF}" destId="{540FC036-C5AF-4183-B78F-5D3BA2093965}" srcOrd="0" destOrd="0" presId="urn:microsoft.com/office/officeart/2005/8/layout/arrow2"/>
    <dgm:cxn modelId="{1EF06D1F-1FC2-4C4C-818F-E23A9CA81501}" srcId="{8A7A8869-E884-43CE-BEBF-5829B5005C21}" destId="{E8256333-8AF3-4A5F-AD67-4795273B22CF}" srcOrd="0" destOrd="0" parTransId="{F82C4B04-D87B-4FCA-86F9-2E6CBD72E704}" sibTransId="{B330FC11-88DE-4A07-9F0B-AF21455D13CF}"/>
    <dgm:cxn modelId="{AA498547-1E54-41BB-9988-AC3BA4539ACA}" type="presOf" srcId="{8A7A8869-E884-43CE-BEBF-5829B5005C21}" destId="{EEBCC4BA-2413-4BEE-BB4A-23F6AEF437D4}" srcOrd="0" destOrd="0" presId="urn:microsoft.com/office/officeart/2005/8/layout/arrow2"/>
    <dgm:cxn modelId="{7726F48D-91EC-4054-B099-BD5CC3F9B56F}" type="presParOf" srcId="{EEBCC4BA-2413-4BEE-BB4A-23F6AEF437D4}" destId="{9FD75D32-5801-46A0-B067-DCC822E91629}" srcOrd="0" destOrd="0" presId="urn:microsoft.com/office/officeart/2005/8/layout/arrow2"/>
    <dgm:cxn modelId="{279782BC-4D1B-48C9-BD5E-7C8580A5A183}" type="presParOf" srcId="{EEBCC4BA-2413-4BEE-BB4A-23F6AEF437D4}" destId="{EC2F6AD5-B4F2-4EB6-8EB0-260422338BD1}" srcOrd="1" destOrd="0" presId="urn:microsoft.com/office/officeart/2005/8/layout/arrow2"/>
    <dgm:cxn modelId="{BCB3E2A2-BB95-4D92-9FD0-EA6569743ACD}" type="presParOf" srcId="{EC2F6AD5-B4F2-4EB6-8EB0-260422338BD1}" destId="{D3CC6736-E670-4548-B69D-F7E7393C613A}" srcOrd="0" destOrd="0" presId="urn:microsoft.com/office/officeart/2005/8/layout/arrow2"/>
    <dgm:cxn modelId="{978D5E35-DC68-4A3D-B401-AB0FC6A9EC5A}" type="presParOf" srcId="{EC2F6AD5-B4F2-4EB6-8EB0-260422338BD1}" destId="{540FC036-C5AF-4183-B78F-5D3BA2093965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7A8869-E884-43CE-BEBF-5829B5005C21}" type="doc">
      <dgm:prSet loTypeId="urn:microsoft.com/office/officeart/2005/8/layout/arrow2" loCatId="process" qsTypeId="urn:microsoft.com/office/officeart/2005/8/quickstyle/simple1" qsCatId="simple" csTypeId="urn:microsoft.com/office/officeart/2005/8/colors/colorful1" csCatId="colorful" phldr="1"/>
      <dgm:spPr/>
    </dgm:pt>
    <dgm:pt modelId="{E8256333-8AF3-4A5F-AD67-4795273B22CF}">
      <dgm:prSet phldrT="[Text]"/>
      <dgm:spPr/>
      <dgm:t>
        <a:bodyPr/>
        <a:lstStyle/>
        <a:p>
          <a:r>
            <a:rPr lang="en-NZ" dirty="0"/>
            <a:t> </a:t>
          </a:r>
        </a:p>
      </dgm:t>
    </dgm:pt>
    <dgm:pt modelId="{F82C4B04-D87B-4FCA-86F9-2E6CBD72E704}" type="parTrans" cxnId="{1EF06D1F-1FC2-4C4C-818F-E23A9CA81501}">
      <dgm:prSet/>
      <dgm:spPr/>
      <dgm:t>
        <a:bodyPr/>
        <a:lstStyle/>
        <a:p>
          <a:endParaRPr lang="en-NZ"/>
        </a:p>
      </dgm:t>
    </dgm:pt>
    <dgm:pt modelId="{B330FC11-88DE-4A07-9F0B-AF21455D13CF}" type="sibTrans" cxnId="{1EF06D1F-1FC2-4C4C-818F-E23A9CA81501}">
      <dgm:prSet/>
      <dgm:spPr/>
      <dgm:t>
        <a:bodyPr/>
        <a:lstStyle/>
        <a:p>
          <a:endParaRPr lang="en-NZ"/>
        </a:p>
      </dgm:t>
    </dgm:pt>
    <dgm:pt modelId="{EEBCC4BA-2413-4BEE-BB4A-23F6AEF437D4}" type="pres">
      <dgm:prSet presAssocID="{8A7A8869-E884-43CE-BEBF-5829B5005C21}" presName="arrowDiagram" presStyleCnt="0">
        <dgm:presLayoutVars>
          <dgm:chMax val="5"/>
          <dgm:dir/>
          <dgm:resizeHandles val="exact"/>
        </dgm:presLayoutVars>
      </dgm:prSet>
      <dgm:spPr/>
    </dgm:pt>
    <dgm:pt modelId="{9FD75D32-5801-46A0-B067-DCC822E91629}" type="pres">
      <dgm:prSet presAssocID="{8A7A8869-E884-43CE-BEBF-5829B5005C21}" presName="arrow" presStyleLbl="bgShp" presStyleIdx="0" presStyleCnt="1"/>
      <dgm:spPr>
        <a:solidFill>
          <a:schemeClr val="accent1"/>
        </a:solidFill>
      </dgm:spPr>
    </dgm:pt>
    <dgm:pt modelId="{EC2F6AD5-B4F2-4EB6-8EB0-260422338BD1}" type="pres">
      <dgm:prSet presAssocID="{8A7A8869-E884-43CE-BEBF-5829B5005C21}" presName="arrowDiagram1" presStyleCnt="0">
        <dgm:presLayoutVars>
          <dgm:bulletEnabled val="1"/>
        </dgm:presLayoutVars>
      </dgm:prSet>
      <dgm:spPr/>
    </dgm:pt>
    <dgm:pt modelId="{D3CC6736-E670-4548-B69D-F7E7393C613A}" type="pres">
      <dgm:prSet presAssocID="{E8256333-8AF3-4A5F-AD67-4795273B22CF}" presName="bullet1" presStyleLbl="node1" presStyleIdx="0" presStyleCnt="1"/>
      <dgm:spPr/>
    </dgm:pt>
    <dgm:pt modelId="{540FC036-C5AF-4183-B78F-5D3BA2093965}" type="pres">
      <dgm:prSet presAssocID="{E8256333-8AF3-4A5F-AD67-4795273B22CF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A4F49202-CD9A-44B7-BE9C-4F9718354DC8}" type="presOf" srcId="{E8256333-8AF3-4A5F-AD67-4795273B22CF}" destId="{540FC036-C5AF-4183-B78F-5D3BA2093965}" srcOrd="0" destOrd="0" presId="urn:microsoft.com/office/officeart/2005/8/layout/arrow2"/>
    <dgm:cxn modelId="{1EF06D1F-1FC2-4C4C-818F-E23A9CA81501}" srcId="{8A7A8869-E884-43CE-BEBF-5829B5005C21}" destId="{E8256333-8AF3-4A5F-AD67-4795273B22CF}" srcOrd="0" destOrd="0" parTransId="{F82C4B04-D87B-4FCA-86F9-2E6CBD72E704}" sibTransId="{B330FC11-88DE-4A07-9F0B-AF21455D13CF}"/>
    <dgm:cxn modelId="{AA498547-1E54-41BB-9988-AC3BA4539ACA}" type="presOf" srcId="{8A7A8869-E884-43CE-BEBF-5829B5005C21}" destId="{EEBCC4BA-2413-4BEE-BB4A-23F6AEF437D4}" srcOrd="0" destOrd="0" presId="urn:microsoft.com/office/officeart/2005/8/layout/arrow2"/>
    <dgm:cxn modelId="{7726F48D-91EC-4054-B099-BD5CC3F9B56F}" type="presParOf" srcId="{EEBCC4BA-2413-4BEE-BB4A-23F6AEF437D4}" destId="{9FD75D32-5801-46A0-B067-DCC822E91629}" srcOrd="0" destOrd="0" presId="urn:microsoft.com/office/officeart/2005/8/layout/arrow2"/>
    <dgm:cxn modelId="{279782BC-4D1B-48C9-BD5E-7C8580A5A183}" type="presParOf" srcId="{EEBCC4BA-2413-4BEE-BB4A-23F6AEF437D4}" destId="{EC2F6AD5-B4F2-4EB6-8EB0-260422338BD1}" srcOrd="1" destOrd="0" presId="urn:microsoft.com/office/officeart/2005/8/layout/arrow2"/>
    <dgm:cxn modelId="{BCB3E2A2-BB95-4D92-9FD0-EA6569743ACD}" type="presParOf" srcId="{EC2F6AD5-B4F2-4EB6-8EB0-260422338BD1}" destId="{D3CC6736-E670-4548-B69D-F7E7393C613A}" srcOrd="0" destOrd="0" presId="urn:microsoft.com/office/officeart/2005/8/layout/arrow2"/>
    <dgm:cxn modelId="{978D5E35-DC68-4A3D-B401-AB0FC6A9EC5A}" type="presParOf" srcId="{EC2F6AD5-B4F2-4EB6-8EB0-260422338BD1}" destId="{540FC036-C5AF-4183-B78F-5D3BA2093965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11FD66-DDA1-42DF-AC2B-C6A6CC29EFC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B79390-6D63-4460-9570-9BB38AE61E52}">
      <dgm:prSet phldrT="[Text]"/>
      <dgm:spPr/>
      <dgm:t>
        <a:bodyPr/>
        <a:lstStyle/>
        <a:p>
          <a:r>
            <a:rPr lang="en-NZ" dirty="0"/>
            <a:t> </a:t>
          </a:r>
        </a:p>
      </dgm:t>
    </dgm:pt>
    <dgm:pt modelId="{D21421CE-5C9D-49E9-A5C3-0FD148457086}" type="parTrans" cxnId="{6EA7E4DF-EAA6-4846-8118-223C32DA3661}">
      <dgm:prSet/>
      <dgm:spPr/>
      <dgm:t>
        <a:bodyPr/>
        <a:lstStyle/>
        <a:p>
          <a:endParaRPr lang="en-NZ"/>
        </a:p>
      </dgm:t>
    </dgm:pt>
    <dgm:pt modelId="{E68E162E-F1AE-49F4-B1AF-F49575A5DC00}" type="sibTrans" cxnId="{6EA7E4DF-EAA6-4846-8118-223C32DA3661}">
      <dgm:prSet/>
      <dgm:spPr/>
      <dgm:t>
        <a:bodyPr/>
        <a:lstStyle/>
        <a:p>
          <a:endParaRPr lang="en-NZ"/>
        </a:p>
      </dgm:t>
    </dgm:pt>
    <dgm:pt modelId="{F0A6D144-64E1-45C1-9AB3-D6CCCC666994}" type="pres">
      <dgm:prSet presAssocID="{A111FD66-DDA1-42DF-AC2B-C6A6CC29EFC9}" presName="Name0" presStyleCnt="0">
        <dgm:presLayoutVars>
          <dgm:dir val="rev"/>
          <dgm:resizeHandles val="exact"/>
        </dgm:presLayoutVars>
      </dgm:prSet>
      <dgm:spPr/>
    </dgm:pt>
    <dgm:pt modelId="{FCB3F175-B41F-47D6-81EA-9854DB8EB469}" type="pres">
      <dgm:prSet presAssocID="{A111FD66-DDA1-42DF-AC2B-C6A6CC29EFC9}" presName="arrow" presStyleLbl="bgShp" presStyleIdx="0" presStyleCnt="1" custScaleY="60372"/>
      <dgm:spPr>
        <a:solidFill>
          <a:schemeClr val="accent1">
            <a:lumMod val="75000"/>
          </a:schemeClr>
        </a:solidFill>
        <a:ln>
          <a:noFill/>
        </a:ln>
      </dgm:spPr>
    </dgm:pt>
    <dgm:pt modelId="{E05ACA1F-D8B3-4DB2-B8C2-114E08CC6FAC}" type="pres">
      <dgm:prSet presAssocID="{A111FD66-DDA1-42DF-AC2B-C6A6CC29EFC9}" presName="points" presStyleCnt="0"/>
      <dgm:spPr/>
    </dgm:pt>
    <dgm:pt modelId="{9B483997-D6AC-4A9D-A69B-18482DCC68DA}" type="pres">
      <dgm:prSet presAssocID="{17B79390-6D63-4460-9570-9BB38AE61E52}" presName="compositeA" presStyleCnt="0"/>
      <dgm:spPr/>
    </dgm:pt>
    <dgm:pt modelId="{ACB40D99-042A-4218-882E-8AD7F301F35A}" type="pres">
      <dgm:prSet presAssocID="{17B79390-6D63-4460-9570-9BB38AE61E52}" presName="textA" presStyleLbl="revTx" presStyleIdx="0" presStyleCnt="1">
        <dgm:presLayoutVars>
          <dgm:bulletEnabled val="1"/>
        </dgm:presLayoutVars>
      </dgm:prSet>
      <dgm:spPr/>
    </dgm:pt>
    <dgm:pt modelId="{4B643803-5515-4B66-92EE-F911ED0A9192}" type="pres">
      <dgm:prSet presAssocID="{17B79390-6D63-4460-9570-9BB38AE61E52}" presName="circleA" presStyleLbl="node1" presStyleIdx="0" presStyleCnt="1" custScaleX="82974" custScaleY="80168" custLinFactX="-100000" custLinFactNeighborX="-150560"/>
      <dgm:spPr>
        <a:solidFill>
          <a:srgbClr val="00B050"/>
        </a:solidFill>
      </dgm:spPr>
    </dgm:pt>
    <dgm:pt modelId="{F4DB8CC1-AA5B-444C-950C-EA2583400F31}" type="pres">
      <dgm:prSet presAssocID="{17B79390-6D63-4460-9570-9BB38AE61E52}" presName="spaceA" presStyleCnt="0"/>
      <dgm:spPr/>
    </dgm:pt>
  </dgm:ptLst>
  <dgm:cxnLst>
    <dgm:cxn modelId="{FEEE767B-AAEE-4E65-A2B8-5D0EC3C663F0}" type="presOf" srcId="{17B79390-6D63-4460-9570-9BB38AE61E52}" destId="{ACB40D99-042A-4218-882E-8AD7F301F35A}" srcOrd="0" destOrd="0" presId="urn:microsoft.com/office/officeart/2005/8/layout/hProcess11"/>
    <dgm:cxn modelId="{94F92FC8-B9D3-4024-9883-A335DC3DA5CA}" type="presOf" srcId="{A111FD66-DDA1-42DF-AC2B-C6A6CC29EFC9}" destId="{F0A6D144-64E1-45C1-9AB3-D6CCCC666994}" srcOrd="0" destOrd="0" presId="urn:microsoft.com/office/officeart/2005/8/layout/hProcess11"/>
    <dgm:cxn modelId="{6EA7E4DF-EAA6-4846-8118-223C32DA3661}" srcId="{A111FD66-DDA1-42DF-AC2B-C6A6CC29EFC9}" destId="{17B79390-6D63-4460-9570-9BB38AE61E52}" srcOrd="0" destOrd="0" parTransId="{D21421CE-5C9D-49E9-A5C3-0FD148457086}" sibTransId="{E68E162E-F1AE-49F4-B1AF-F49575A5DC00}"/>
    <dgm:cxn modelId="{56A35392-CAD1-4C3A-B5B7-1633D557BBA2}" type="presParOf" srcId="{F0A6D144-64E1-45C1-9AB3-D6CCCC666994}" destId="{FCB3F175-B41F-47D6-81EA-9854DB8EB469}" srcOrd="0" destOrd="0" presId="urn:microsoft.com/office/officeart/2005/8/layout/hProcess11"/>
    <dgm:cxn modelId="{FD5A07BE-4054-4648-BB4D-4DBEE0953C57}" type="presParOf" srcId="{F0A6D144-64E1-45C1-9AB3-D6CCCC666994}" destId="{E05ACA1F-D8B3-4DB2-B8C2-114E08CC6FAC}" srcOrd="1" destOrd="0" presId="urn:microsoft.com/office/officeart/2005/8/layout/hProcess11"/>
    <dgm:cxn modelId="{3B09F68D-4322-4EBC-8FC0-0D17F084FCD3}" type="presParOf" srcId="{E05ACA1F-D8B3-4DB2-B8C2-114E08CC6FAC}" destId="{9B483997-D6AC-4A9D-A69B-18482DCC68DA}" srcOrd="0" destOrd="0" presId="urn:microsoft.com/office/officeart/2005/8/layout/hProcess11"/>
    <dgm:cxn modelId="{E06E1B79-4EB4-4F9A-B835-D89F38E23912}" type="presParOf" srcId="{9B483997-D6AC-4A9D-A69B-18482DCC68DA}" destId="{ACB40D99-042A-4218-882E-8AD7F301F35A}" srcOrd="0" destOrd="0" presId="urn:microsoft.com/office/officeart/2005/8/layout/hProcess11"/>
    <dgm:cxn modelId="{425F3432-C165-4B4B-ABA9-087B3863ED80}" type="presParOf" srcId="{9B483997-D6AC-4A9D-A69B-18482DCC68DA}" destId="{4B643803-5515-4B66-92EE-F911ED0A9192}" srcOrd="1" destOrd="0" presId="urn:microsoft.com/office/officeart/2005/8/layout/hProcess11"/>
    <dgm:cxn modelId="{07C9DC69-1FB6-417F-B2CD-25A161CA4B12}" type="presParOf" srcId="{9B483997-D6AC-4A9D-A69B-18482DCC68DA}" destId="{F4DB8CC1-AA5B-444C-950C-EA2583400F31}" srcOrd="2" destOrd="0" presId="urn:microsoft.com/office/officeart/2005/8/layout/hProcess1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11FD66-DDA1-42DF-AC2B-C6A6CC29EFC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B79390-6D63-4460-9570-9BB38AE61E52}">
      <dgm:prSet phldrT="[Text]"/>
      <dgm:spPr/>
      <dgm:t>
        <a:bodyPr/>
        <a:lstStyle/>
        <a:p>
          <a:r>
            <a:rPr lang="en-NZ" dirty="0"/>
            <a:t> </a:t>
          </a:r>
        </a:p>
      </dgm:t>
    </dgm:pt>
    <dgm:pt modelId="{D21421CE-5C9D-49E9-A5C3-0FD148457086}" type="parTrans" cxnId="{6EA7E4DF-EAA6-4846-8118-223C32DA3661}">
      <dgm:prSet/>
      <dgm:spPr/>
      <dgm:t>
        <a:bodyPr/>
        <a:lstStyle/>
        <a:p>
          <a:endParaRPr lang="en-NZ"/>
        </a:p>
      </dgm:t>
    </dgm:pt>
    <dgm:pt modelId="{E68E162E-F1AE-49F4-B1AF-F49575A5DC00}" type="sibTrans" cxnId="{6EA7E4DF-EAA6-4846-8118-223C32DA3661}">
      <dgm:prSet/>
      <dgm:spPr/>
      <dgm:t>
        <a:bodyPr/>
        <a:lstStyle/>
        <a:p>
          <a:endParaRPr lang="en-NZ"/>
        </a:p>
      </dgm:t>
    </dgm:pt>
    <dgm:pt modelId="{F0A6D144-64E1-45C1-9AB3-D6CCCC666994}" type="pres">
      <dgm:prSet presAssocID="{A111FD66-DDA1-42DF-AC2B-C6A6CC29EFC9}" presName="Name0" presStyleCnt="0">
        <dgm:presLayoutVars>
          <dgm:dir val="rev"/>
          <dgm:resizeHandles val="exact"/>
        </dgm:presLayoutVars>
      </dgm:prSet>
      <dgm:spPr/>
    </dgm:pt>
    <dgm:pt modelId="{FCB3F175-B41F-47D6-81EA-9854DB8EB469}" type="pres">
      <dgm:prSet presAssocID="{A111FD66-DDA1-42DF-AC2B-C6A6CC29EFC9}" presName="arrow" presStyleLbl="bgShp" presStyleIdx="0" presStyleCnt="1" custAng="19066207" custScaleY="60372" custLinFactNeighborX="-78436" custLinFactNeighborY="16719"/>
      <dgm:spPr>
        <a:solidFill>
          <a:schemeClr val="accent1">
            <a:lumMod val="75000"/>
          </a:schemeClr>
        </a:solidFill>
        <a:ln>
          <a:noFill/>
        </a:ln>
      </dgm:spPr>
    </dgm:pt>
    <dgm:pt modelId="{E05ACA1F-D8B3-4DB2-B8C2-114E08CC6FAC}" type="pres">
      <dgm:prSet presAssocID="{A111FD66-DDA1-42DF-AC2B-C6A6CC29EFC9}" presName="points" presStyleCnt="0"/>
      <dgm:spPr/>
    </dgm:pt>
    <dgm:pt modelId="{9B483997-D6AC-4A9D-A69B-18482DCC68DA}" type="pres">
      <dgm:prSet presAssocID="{17B79390-6D63-4460-9570-9BB38AE61E52}" presName="compositeA" presStyleCnt="0"/>
      <dgm:spPr/>
    </dgm:pt>
    <dgm:pt modelId="{ACB40D99-042A-4218-882E-8AD7F301F35A}" type="pres">
      <dgm:prSet presAssocID="{17B79390-6D63-4460-9570-9BB38AE61E52}" presName="textA" presStyleLbl="revTx" presStyleIdx="0" presStyleCnt="1">
        <dgm:presLayoutVars>
          <dgm:bulletEnabled val="1"/>
        </dgm:presLayoutVars>
      </dgm:prSet>
      <dgm:spPr/>
    </dgm:pt>
    <dgm:pt modelId="{4B643803-5515-4B66-92EE-F911ED0A9192}" type="pres">
      <dgm:prSet presAssocID="{17B79390-6D63-4460-9570-9BB38AE61E52}" presName="circleA" presStyleLbl="node1" presStyleIdx="0" presStyleCnt="1" custLinFactX="-100000" custLinFactNeighborX="-167264" custLinFactNeighborY="72382"/>
      <dgm:spPr>
        <a:noFill/>
        <a:ln>
          <a:noFill/>
        </a:ln>
      </dgm:spPr>
    </dgm:pt>
    <dgm:pt modelId="{F4DB8CC1-AA5B-444C-950C-EA2583400F31}" type="pres">
      <dgm:prSet presAssocID="{17B79390-6D63-4460-9570-9BB38AE61E52}" presName="spaceA" presStyleCnt="0"/>
      <dgm:spPr/>
    </dgm:pt>
  </dgm:ptLst>
  <dgm:cxnLst>
    <dgm:cxn modelId="{FEEE767B-AAEE-4E65-A2B8-5D0EC3C663F0}" type="presOf" srcId="{17B79390-6D63-4460-9570-9BB38AE61E52}" destId="{ACB40D99-042A-4218-882E-8AD7F301F35A}" srcOrd="0" destOrd="0" presId="urn:microsoft.com/office/officeart/2005/8/layout/hProcess11"/>
    <dgm:cxn modelId="{94F92FC8-B9D3-4024-9883-A335DC3DA5CA}" type="presOf" srcId="{A111FD66-DDA1-42DF-AC2B-C6A6CC29EFC9}" destId="{F0A6D144-64E1-45C1-9AB3-D6CCCC666994}" srcOrd="0" destOrd="0" presId="urn:microsoft.com/office/officeart/2005/8/layout/hProcess11"/>
    <dgm:cxn modelId="{6EA7E4DF-EAA6-4846-8118-223C32DA3661}" srcId="{A111FD66-DDA1-42DF-AC2B-C6A6CC29EFC9}" destId="{17B79390-6D63-4460-9570-9BB38AE61E52}" srcOrd="0" destOrd="0" parTransId="{D21421CE-5C9D-49E9-A5C3-0FD148457086}" sibTransId="{E68E162E-F1AE-49F4-B1AF-F49575A5DC00}"/>
    <dgm:cxn modelId="{56A35392-CAD1-4C3A-B5B7-1633D557BBA2}" type="presParOf" srcId="{F0A6D144-64E1-45C1-9AB3-D6CCCC666994}" destId="{FCB3F175-B41F-47D6-81EA-9854DB8EB469}" srcOrd="0" destOrd="0" presId="urn:microsoft.com/office/officeart/2005/8/layout/hProcess11"/>
    <dgm:cxn modelId="{FD5A07BE-4054-4648-BB4D-4DBEE0953C57}" type="presParOf" srcId="{F0A6D144-64E1-45C1-9AB3-D6CCCC666994}" destId="{E05ACA1F-D8B3-4DB2-B8C2-114E08CC6FAC}" srcOrd="1" destOrd="0" presId="urn:microsoft.com/office/officeart/2005/8/layout/hProcess11"/>
    <dgm:cxn modelId="{3B09F68D-4322-4EBC-8FC0-0D17F084FCD3}" type="presParOf" srcId="{E05ACA1F-D8B3-4DB2-B8C2-114E08CC6FAC}" destId="{9B483997-D6AC-4A9D-A69B-18482DCC68DA}" srcOrd="0" destOrd="0" presId="urn:microsoft.com/office/officeart/2005/8/layout/hProcess11"/>
    <dgm:cxn modelId="{E06E1B79-4EB4-4F9A-B835-D89F38E23912}" type="presParOf" srcId="{9B483997-D6AC-4A9D-A69B-18482DCC68DA}" destId="{ACB40D99-042A-4218-882E-8AD7F301F35A}" srcOrd="0" destOrd="0" presId="urn:microsoft.com/office/officeart/2005/8/layout/hProcess11"/>
    <dgm:cxn modelId="{425F3432-C165-4B4B-ABA9-087B3863ED80}" type="presParOf" srcId="{9B483997-D6AC-4A9D-A69B-18482DCC68DA}" destId="{4B643803-5515-4B66-92EE-F911ED0A9192}" srcOrd="1" destOrd="0" presId="urn:microsoft.com/office/officeart/2005/8/layout/hProcess11"/>
    <dgm:cxn modelId="{07C9DC69-1FB6-417F-B2CD-25A161CA4B12}" type="presParOf" srcId="{9B483997-D6AC-4A9D-A69B-18482DCC68DA}" destId="{F4DB8CC1-AA5B-444C-950C-EA2583400F31}" srcOrd="2" destOrd="0" presId="urn:microsoft.com/office/officeart/2005/8/layout/hProcess1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11FD66-DDA1-42DF-AC2B-C6A6CC29EFC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B79390-6D63-4460-9570-9BB38AE61E52}">
      <dgm:prSet phldrT="[Text]"/>
      <dgm:spPr/>
      <dgm:t>
        <a:bodyPr/>
        <a:lstStyle/>
        <a:p>
          <a:r>
            <a:rPr lang="en-NZ" dirty="0"/>
            <a:t> </a:t>
          </a:r>
        </a:p>
      </dgm:t>
    </dgm:pt>
    <dgm:pt modelId="{D21421CE-5C9D-49E9-A5C3-0FD148457086}" type="parTrans" cxnId="{6EA7E4DF-EAA6-4846-8118-223C32DA3661}">
      <dgm:prSet/>
      <dgm:spPr/>
      <dgm:t>
        <a:bodyPr/>
        <a:lstStyle/>
        <a:p>
          <a:endParaRPr lang="en-NZ"/>
        </a:p>
      </dgm:t>
    </dgm:pt>
    <dgm:pt modelId="{E68E162E-F1AE-49F4-B1AF-F49575A5DC00}" type="sibTrans" cxnId="{6EA7E4DF-EAA6-4846-8118-223C32DA3661}">
      <dgm:prSet/>
      <dgm:spPr/>
      <dgm:t>
        <a:bodyPr/>
        <a:lstStyle/>
        <a:p>
          <a:endParaRPr lang="en-NZ"/>
        </a:p>
      </dgm:t>
    </dgm:pt>
    <dgm:pt modelId="{F0A6D144-64E1-45C1-9AB3-D6CCCC666994}" type="pres">
      <dgm:prSet presAssocID="{A111FD66-DDA1-42DF-AC2B-C6A6CC29EFC9}" presName="Name0" presStyleCnt="0">
        <dgm:presLayoutVars>
          <dgm:dir val="rev"/>
          <dgm:resizeHandles val="exact"/>
        </dgm:presLayoutVars>
      </dgm:prSet>
      <dgm:spPr/>
    </dgm:pt>
    <dgm:pt modelId="{FCB3F175-B41F-47D6-81EA-9854DB8EB469}" type="pres">
      <dgm:prSet presAssocID="{A111FD66-DDA1-42DF-AC2B-C6A6CC29EFC9}" presName="arrow" presStyleLbl="bgShp" presStyleIdx="0" presStyleCnt="1" custAng="10955009" custScaleY="60372" custLinFactX="-79814" custLinFactNeighborX="-100000" custLinFactNeighborY="40317"/>
      <dgm:spPr>
        <a:solidFill>
          <a:schemeClr val="accent1">
            <a:lumMod val="75000"/>
          </a:schemeClr>
        </a:solidFill>
        <a:ln>
          <a:noFill/>
        </a:ln>
      </dgm:spPr>
    </dgm:pt>
    <dgm:pt modelId="{E05ACA1F-D8B3-4DB2-B8C2-114E08CC6FAC}" type="pres">
      <dgm:prSet presAssocID="{A111FD66-DDA1-42DF-AC2B-C6A6CC29EFC9}" presName="points" presStyleCnt="0"/>
      <dgm:spPr/>
    </dgm:pt>
    <dgm:pt modelId="{9B483997-D6AC-4A9D-A69B-18482DCC68DA}" type="pres">
      <dgm:prSet presAssocID="{17B79390-6D63-4460-9570-9BB38AE61E52}" presName="compositeA" presStyleCnt="0"/>
      <dgm:spPr/>
    </dgm:pt>
    <dgm:pt modelId="{ACB40D99-042A-4218-882E-8AD7F301F35A}" type="pres">
      <dgm:prSet presAssocID="{17B79390-6D63-4460-9570-9BB38AE61E52}" presName="textA" presStyleLbl="revTx" presStyleIdx="0" presStyleCnt="1">
        <dgm:presLayoutVars>
          <dgm:bulletEnabled val="1"/>
        </dgm:presLayoutVars>
      </dgm:prSet>
      <dgm:spPr/>
    </dgm:pt>
    <dgm:pt modelId="{4B643803-5515-4B66-92EE-F911ED0A9192}" type="pres">
      <dgm:prSet presAssocID="{17B79390-6D63-4460-9570-9BB38AE61E52}" presName="circleA" presStyleLbl="node1" presStyleIdx="0" presStyleCnt="1" custLinFactX="-100000" custLinFactNeighborX="-167264" custLinFactNeighborY="72382"/>
      <dgm:spPr>
        <a:noFill/>
        <a:ln>
          <a:noFill/>
        </a:ln>
      </dgm:spPr>
    </dgm:pt>
    <dgm:pt modelId="{F4DB8CC1-AA5B-444C-950C-EA2583400F31}" type="pres">
      <dgm:prSet presAssocID="{17B79390-6D63-4460-9570-9BB38AE61E52}" presName="spaceA" presStyleCnt="0"/>
      <dgm:spPr/>
    </dgm:pt>
  </dgm:ptLst>
  <dgm:cxnLst>
    <dgm:cxn modelId="{FEEE767B-AAEE-4E65-A2B8-5D0EC3C663F0}" type="presOf" srcId="{17B79390-6D63-4460-9570-9BB38AE61E52}" destId="{ACB40D99-042A-4218-882E-8AD7F301F35A}" srcOrd="0" destOrd="0" presId="urn:microsoft.com/office/officeart/2005/8/layout/hProcess11"/>
    <dgm:cxn modelId="{94F92FC8-B9D3-4024-9883-A335DC3DA5CA}" type="presOf" srcId="{A111FD66-DDA1-42DF-AC2B-C6A6CC29EFC9}" destId="{F0A6D144-64E1-45C1-9AB3-D6CCCC666994}" srcOrd="0" destOrd="0" presId="urn:microsoft.com/office/officeart/2005/8/layout/hProcess11"/>
    <dgm:cxn modelId="{6EA7E4DF-EAA6-4846-8118-223C32DA3661}" srcId="{A111FD66-DDA1-42DF-AC2B-C6A6CC29EFC9}" destId="{17B79390-6D63-4460-9570-9BB38AE61E52}" srcOrd="0" destOrd="0" parTransId="{D21421CE-5C9D-49E9-A5C3-0FD148457086}" sibTransId="{E68E162E-F1AE-49F4-B1AF-F49575A5DC00}"/>
    <dgm:cxn modelId="{56A35392-CAD1-4C3A-B5B7-1633D557BBA2}" type="presParOf" srcId="{F0A6D144-64E1-45C1-9AB3-D6CCCC666994}" destId="{FCB3F175-B41F-47D6-81EA-9854DB8EB469}" srcOrd="0" destOrd="0" presId="urn:microsoft.com/office/officeart/2005/8/layout/hProcess11"/>
    <dgm:cxn modelId="{FD5A07BE-4054-4648-BB4D-4DBEE0953C57}" type="presParOf" srcId="{F0A6D144-64E1-45C1-9AB3-D6CCCC666994}" destId="{E05ACA1F-D8B3-4DB2-B8C2-114E08CC6FAC}" srcOrd="1" destOrd="0" presId="urn:microsoft.com/office/officeart/2005/8/layout/hProcess11"/>
    <dgm:cxn modelId="{3B09F68D-4322-4EBC-8FC0-0D17F084FCD3}" type="presParOf" srcId="{E05ACA1F-D8B3-4DB2-B8C2-114E08CC6FAC}" destId="{9B483997-D6AC-4A9D-A69B-18482DCC68DA}" srcOrd="0" destOrd="0" presId="urn:microsoft.com/office/officeart/2005/8/layout/hProcess11"/>
    <dgm:cxn modelId="{E06E1B79-4EB4-4F9A-B835-D89F38E23912}" type="presParOf" srcId="{9B483997-D6AC-4A9D-A69B-18482DCC68DA}" destId="{ACB40D99-042A-4218-882E-8AD7F301F35A}" srcOrd="0" destOrd="0" presId="urn:microsoft.com/office/officeart/2005/8/layout/hProcess11"/>
    <dgm:cxn modelId="{425F3432-C165-4B4B-ABA9-087B3863ED80}" type="presParOf" srcId="{9B483997-D6AC-4A9D-A69B-18482DCC68DA}" destId="{4B643803-5515-4B66-92EE-F911ED0A9192}" srcOrd="1" destOrd="0" presId="urn:microsoft.com/office/officeart/2005/8/layout/hProcess11"/>
    <dgm:cxn modelId="{07C9DC69-1FB6-417F-B2CD-25A161CA4B12}" type="presParOf" srcId="{9B483997-D6AC-4A9D-A69B-18482DCC68DA}" destId="{F4DB8CC1-AA5B-444C-950C-EA2583400F31}" srcOrd="2" destOrd="0" presId="urn:microsoft.com/office/officeart/2005/8/layout/hProcess1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11FD66-DDA1-42DF-AC2B-C6A6CC29EFC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B79390-6D63-4460-9570-9BB38AE61E52}">
      <dgm:prSet phldrT="[Text]"/>
      <dgm:spPr/>
      <dgm:t>
        <a:bodyPr/>
        <a:lstStyle/>
        <a:p>
          <a:r>
            <a:rPr lang="en-NZ" dirty="0"/>
            <a:t> </a:t>
          </a:r>
        </a:p>
      </dgm:t>
    </dgm:pt>
    <dgm:pt modelId="{D21421CE-5C9D-49E9-A5C3-0FD148457086}" type="parTrans" cxnId="{6EA7E4DF-EAA6-4846-8118-223C32DA3661}">
      <dgm:prSet/>
      <dgm:spPr/>
      <dgm:t>
        <a:bodyPr/>
        <a:lstStyle/>
        <a:p>
          <a:endParaRPr lang="en-NZ"/>
        </a:p>
      </dgm:t>
    </dgm:pt>
    <dgm:pt modelId="{E68E162E-F1AE-49F4-B1AF-F49575A5DC00}" type="sibTrans" cxnId="{6EA7E4DF-EAA6-4846-8118-223C32DA3661}">
      <dgm:prSet/>
      <dgm:spPr/>
      <dgm:t>
        <a:bodyPr/>
        <a:lstStyle/>
        <a:p>
          <a:endParaRPr lang="en-NZ"/>
        </a:p>
      </dgm:t>
    </dgm:pt>
    <dgm:pt modelId="{F0A6D144-64E1-45C1-9AB3-D6CCCC666994}" type="pres">
      <dgm:prSet presAssocID="{A111FD66-DDA1-42DF-AC2B-C6A6CC29EFC9}" presName="Name0" presStyleCnt="0">
        <dgm:presLayoutVars>
          <dgm:dir val="rev"/>
          <dgm:resizeHandles val="exact"/>
        </dgm:presLayoutVars>
      </dgm:prSet>
      <dgm:spPr/>
    </dgm:pt>
    <dgm:pt modelId="{FCB3F175-B41F-47D6-81EA-9854DB8EB469}" type="pres">
      <dgm:prSet presAssocID="{A111FD66-DDA1-42DF-AC2B-C6A6CC29EFC9}" presName="arrow" presStyleLbl="bgShp" presStyleIdx="0" presStyleCnt="1" custAng="13860491" custScaleY="60372" custLinFactNeighborX="-34243" custLinFactNeighborY="11739"/>
      <dgm:spPr>
        <a:solidFill>
          <a:schemeClr val="accent1">
            <a:lumMod val="75000"/>
          </a:schemeClr>
        </a:solidFill>
        <a:ln>
          <a:noFill/>
        </a:ln>
      </dgm:spPr>
    </dgm:pt>
    <dgm:pt modelId="{E05ACA1F-D8B3-4DB2-B8C2-114E08CC6FAC}" type="pres">
      <dgm:prSet presAssocID="{A111FD66-DDA1-42DF-AC2B-C6A6CC29EFC9}" presName="points" presStyleCnt="0"/>
      <dgm:spPr/>
    </dgm:pt>
    <dgm:pt modelId="{9B483997-D6AC-4A9D-A69B-18482DCC68DA}" type="pres">
      <dgm:prSet presAssocID="{17B79390-6D63-4460-9570-9BB38AE61E52}" presName="compositeA" presStyleCnt="0"/>
      <dgm:spPr/>
    </dgm:pt>
    <dgm:pt modelId="{ACB40D99-042A-4218-882E-8AD7F301F35A}" type="pres">
      <dgm:prSet presAssocID="{17B79390-6D63-4460-9570-9BB38AE61E52}" presName="textA" presStyleLbl="revTx" presStyleIdx="0" presStyleCnt="1">
        <dgm:presLayoutVars>
          <dgm:bulletEnabled val="1"/>
        </dgm:presLayoutVars>
      </dgm:prSet>
      <dgm:spPr/>
    </dgm:pt>
    <dgm:pt modelId="{4B643803-5515-4B66-92EE-F911ED0A9192}" type="pres">
      <dgm:prSet presAssocID="{17B79390-6D63-4460-9570-9BB38AE61E52}" presName="circleA" presStyleLbl="node1" presStyleIdx="0" presStyleCnt="1" custLinFactX="-100000" custLinFactNeighborX="-167264" custLinFactNeighborY="72382"/>
      <dgm:spPr>
        <a:noFill/>
        <a:ln>
          <a:noFill/>
        </a:ln>
      </dgm:spPr>
    </dgm:pt>
    <dgm:pt modelId="{F4DB8CC1-AA5B-444C-950C-EA2583400F31}" type="pres">
      <dgm:prSet presAssocID="{17B79390-6D63-4460-9570-9BB38AE61E52}" presName="spaceA" presStyleCnt="0"/>
      <dgm:spPr/>
    </dgm:pt>
  </dgm:ptLst>
  <dgm:cxnLst>
    <dgm:cxn modelId="{FEEE767B-AAEE-4E65-A2B8-5D0EC3C663F0}" type="presOf" srcId="{17B79390-6D63-4460-9570-9BB38AE61E52}" destId="{ACB40D99-042A-4218-882E-8AD7F301F35A}" srcOrd="0" destOrd="0" presId="urn:microsoft.com/office/officeart/2005/8/layout/hProcess11"/>
    <dgm:cxn modelId="{94F92FC8-B9D3-4024-9883-A335DC3DA5CA}" type="presOf" srcId="{A111FD66-DDA1-42DF-AC2B-C6A6CC29EFC9}" destId="{F0A6D144-64E1-45C1-9AB3-D6CCCC666994}" srcOrd="0" destOrd="0" presId="urn:microsoft.com/office/officeart/2005/8/layout/hProcess11"/>
    <dgm:cxn modelId="{6EA7E4DF-EAA6-4846-8118-223C32DA3661}" srcId="{A111FD66-DDA1-42DF-AC2B-C6A6CC29EFC9}" destId="{17B79390-6D63-4460-9570-9BB38AE61E52}" srcOrd="0" destOrd="0" parTransId="{D21421CE-5C9D-49E9-A5C3-0FD148457086}" sibTransId="{E68E162E-F1AE-49F4-B1AF-F49575A5DC00}"/>
    <dgm:cxn modelId="{56A35392-CAD1-4C3A-B5B7-1633D557BBA2}" type="presParOf" srcId="{F0A6D144-64E1-45C1-9AB3-D6CCCC666994}" destId="{FCB3F175-B41F-47D6-81EA-9854DB8EB469}" srcOrd="0" destOrd="0" presId="urn:microsoft.com/office/officeart/2005/8/layout/hProcess11"/>
    <dgm:cxn modelId="{FD5A07BE-4054-4648-BB4D-4DBEE0953C57}" type="presParOf" srcId="{F0A6D144-64E1-45C1-9AB3-D6CCCC666994}" destId="{E05ACA1F-D8B3-4DB2-B8C2-114E08CC6FAC}" srcOrd="1" destOrd="0" presId="urn:microsoft.com/office/officeart/2005/8/layout/hProcess11"/>
    <dgm:cxn modelId="{3B09F68D-4322-4EBC-8FC0-0D17F084FCD3}" type="presParOf" srcId="{E05ACA1F-D8B3-4DB2-B8C2-114E08CC6FAC}" destId="{9B483997-D6AC-4A9D-A69B-18482DCC68DA}" srcOrd="0" destOrd="0" presId="urn:microsoft.com/office/officeart/2005/8/layout/hProcess11"/>
    <dgm:cxn modelId="{E06E1B79-4EB4-4F9A-B835-D89F38E23912}" type="presParOf" srcId="{9B483997-D6AC-4A9D-A69B-18482DCC68DA}" destId="{ACB40D99-042A-4218-882E-8AD7F301F35A}" srcOrd="0" destOrd="0" presId="urn:microsoft.com/office/officeart/2005/8/layout/hProcess11"/>
    <dgm:cxn modelId="{425F3432-C165-4B4B-ABA9-087B3863ED80}" type="presParOf" srcId="{9B483997-D6AC-4A9D-A69B-18482DCC68DA}" destId="{4B643803-5515-4B66-92EE-F911ED0A9192}" srcOrd="1" destOrd="0" presId="urn:microsoft.com/office/officeart/2005/8/layout/hProcess11"/>
    <dgm:cxn modelId="{07C9DC69-1FB6-417F-B2CD-25A161CA4B12}" type="presParOf" srcId="{9B483997-D6AC-4A9D-A69B-18482DCC68DA}" destId="{F4DB8CC1-AA5B-444C-950C-EA2583400F31}" srcOrd="2" destOrd="0" presId="urn:microsoft.com/office/officeart/2005/8/layout/hProcess1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7A8869-E884-43CE-BEBF-5829B5005C21}" type="doc">
      <dgm:prSet loTypeId="urn:microsoft.com/office/officeart/2005/8/layout/arrow2" loCatId="process" qsTypeId="urn:microsoft.com/office/officeart/2005/8/quickstyle/simple1" qsCatId="simple" csTypeId="urn:microsoft.com/office/officeart/2005/8/colors/colorful1" csCatId="colorful" phldr="1"/>
      <dgm:spPr/>
    </dgm:pt>
    <dgm:pt modelId="{E8256333-8AF3-4A5F-AD67-4795273B22CF}">
      <dgm:prSet phldrT="[Text]"/>
      <dgm:spPr/>
      <dgm:t>
        <a:bodyPr/>
        <a:lstStyle/>
        <a:p>
          <a:r>
            <a:rPr lang="en-NZ" dirty="0"/>
            <a:t> </a:t>
          </a:r>
        </a:p>
      </dgm:t>
    </dgm:pt>
    <dgm:pt modelId="{F82C4B04-D87B-4FCA-86F9-2E6CBD72E704}" type="parTrans" cxnId="{1EF06D1F-1FC2-4C4C-818F-E23A9CA81501}">
      <dgm:prSet/>
      <dgm:spPr/>
      <dgm:t>
        <a:bodyPr/>
        <a:lstStyle/>
        <a:p>
          <a:endParaRPr lang="en-NZ"/>
        </a:p>
      </dgm:t>
    </dgm:pt>
    <dgm:pt modelId="{B330FC11-88DE-4A07-9F0B-AF21455D13CF}" type="sibTrans" cxnId="{1EF06D1F-1FC2-4C4C-818F-E23A9CA81501}">
      <dgm:prSet/>
      <dgm:spPr/>
      <dgm:t>
        <a:bodyPr/>
        <a:lstStyle/>
        <a:p>
          <a:endParaRPr lang="en-NZ"/>
        </a:p>
      </dgm:t>
    </dgm:pt>
    <dgm:pt modelId="{EEBCC4BA-2413-4BEE-BB4A-23F6AEF437D4}" type="pres">
      <dgm:prSet presAssocID="{8A7A8869-E884-43CE-BEBF-5829B5005C21}" presName="arrowDiagram" presStyleCnt="0">
        <dgm:presLayoutVars>
          <dgm:chMax val="5"/>
          <dgm:dir/>
          <dgm:resizeHandles val="exact"/>
        </dgm:presLayoutVars>
      </dgm:prSet>
      <dgm:spPr/>
    </dgm:pt>
    <dgm:pt modelId="{9FD75D32-5801-46A0-B067-DCC822E91629}" type="pres">
      <dgm:prSet presAssocID="{8A7A8869-E884-43CE-BEBF-5829B5005C21}" presName="arrow" presStyleLbl="bgShp" presStyleIdx="0" presStyleCnt="1" custAng="5029427" custFlipVert="1" custScaleY="187232"/>
      <dgm:spPr>
        <a:solidFill>
          <a:srgbClr val="FF0000"/>
        </a:solidFill>
      </dgm:spPr>
    </dgm:pt>
    <dgm:pt modelId="{EC2F6AD5-B4F2-4EB6-8EB0-260422338BD1}" type="pres">
      <dgm:prSet presAssocID="{8A7A8869-E884-43CE-BEBF-5829B5005C21}" presName="arrowDiagram1" presStyleCnt="0">
        <dgm:presLayoutVars>
          <dgm:bulletEnabled val="1"/>
        </dgm:presLayoutVars>
      </dgm:prSet>
      <dgm:spPr/>
    </dgm:pt>
    <dgm:pt modelId="{D3CC6736-E670-4548-B69D-F7E7393C613A}" type="pres">
      <dgm:prSet presAssocID="{E8256333-8AF3-4A5F-AD67-4795273B22CF}" presName="bullet1" presStyleLbl="node1" presStyleIdx="0" presStyleCnt="1"/>
      <dgm:spPr>
        <a:noFill/>
        <a:ln>
          <a:noFill/>
        </a:ln>
      </dgm:spPr>
    </dgm:pt>
    <dgm:pt modelId="{540FC036-C5AF-4183-B78F-5D3BA2093965}" type="pres">
      <dgm:prSet presAssocID="{E8256333-8AF3-4A5F-AD67-4795273B22CF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A4F49202-CD9A-44B7-BE9C-4F9718354DC8}" type="presOf" srcId="{E8256333-8AF3-4A5F-AD67-4795273B22CF}" destId="{540FC036-C5AF-4183-B78F-5D3BA2093965}" srcOrd="0" destOrd="0" presId="urn:microsoft.com/office/officeart/2005/8/layout/arrow2"/>
    <dgm:cxn modelId="{1EF06D1F-1FC2-4C4C-818F-E23A9CA81501}" srcId="{8A7A8869-E884-43CE-BEBF-5829B5005C21}" destId="{E8256333-8AF3-4A5F-AD67-4795273B22CF}" srcOrd="0" destOrd="0" parTransId="{F82C4B04-D87B-4FCA-86F9-2E6CBD72E704}" sibTransId="{B330FC11-88DE-4A07-9F0B-AF21455D13CF}"/>
    <dgm:cxn modelId="{AA498547-1E54-41BB-9988-AC3BA4539ACA}" type="presOf" srcId="{8A7A8869-E884-43CE-BEBF-5829B5005C21}" destId="{EEBCC4BA-2413-4BEE-BB4A-23F6AEF437D4}" srcOrd="0" destOrd="0" presId="urn:microsoft.com/office/officeart/2005/8/layout/arrow2"/>
    <dgm:cxn modelId="{7726F48D-91EC-4054-B099-BD5CC3F9B56F}" type="presParOf" srcId="{EEBCC4BA-2413-4BEE-BB4A-23F6AEF437D4}" destId="{9FD75D32-5801-46A0-B067-DCC822E91629}" srcOrd="0" destOrd="0" presId="urn:microsoft.com/office/officeart/2005/8/layout/arrow2"/>
    <dgm:cxn modelId="{279782BC-4D1B-48C9-BD5E-7C8580A5A183}" type="presParOf" srcId="{EEBCC4BA-2413-4BEE-BB4A-23F6AEF437D4}" destId="{EC2F6AD5-B4F2-4EB6-8EB0-260422338BD1}" srcOrd="1" destOrd="0" presId="urn:microsoft.com/office/officeart/2005/8/layout/arrow2"/>
    <dgm:cxn modelId="{BCB3E2A2-BB95-4D92-9FD0-EA6569743ACD}" type="presParOf" srcId="{EC2F6AD5-B4F2-4EB6-8EB0-260422338BD1}" destId="{D3CC6736-E670-4548-B69D-F7E7393C613A}" srcOrd="0" destOrd="0" presId="urn:microsoft.com/office/officeart/2005/8/layout/arrow2"/>
    <dgm:cxn modelId="{978D5E35-DC68-4A3D-B401-AB0FC6A9EC5A}" type="presParOf" srcId="{EC2F6AD5-B4F2-4EB6-8EB0-260422338BD1}" destId="{540FC036-C5AF-4183-B78F-5D3BA2093965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11FD66-DDA1-42DF-AC2B-C6A6CC29EFC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B79390-6D63-4460-9570-9BB38AE61E52}">
      <dgm:prSet phldrT="[Text]"/>
      <dgm:spPr/>
      <dgm:t>
        <a:bodyPr/>
        <a:lstStyle/>
        <a:p>
          <a:r>
            <a:rPr lang="en-NZ" dirty="0"/>
            <a:t> </a:t>
          </a:r>
        </a:p>
      </dgm:t>
    </dgm:pt>
    <dgm:pt modelId="{D21421CE-5C9D-49E9-A5C3-0FD148457086}" type="parTrans" cxnId="{6EA7E4DF-EAA6-4846-8118-223C32DA3661}">
      <dgm:prSet/>
      <dgm:spPr/>
      <dgm:t>
        <a:bodyPr/>
        <a:lstStyle/>
        <a:p>
          <a:endParaRPr lang="en-NZ"/>
        </a:p>
      </dgm:t>
    </dgm:pt>
    <dgm:pt modelId="{E68E162E-F1AE-49F4-B1AF-F49575A5DC00}" type="sibTrans" cxnId="{6EA7E4DF-EAA6-4846-8118-223C32DA3661}">
      <dgm:prSet/>
      <dgm:spPr/>
      <dgm:t>
        <a:bodyPr/>
        <a:lstStyle/>
        <a:p>
          <a:endParaRPr lang="en-NZ"/>
        </a:p>
      </dgm:t>
    </dgm:pt>
    <dgm:pt modelId="{F0A6D144-64E1-45C1-9AB3-D6CCCC666994}" type="pres">
      <dgm:prSet presAssocID="{A111FD66-DDA1-42DF-AC2B-C6A6CC29EFC9}" presName="Name0" presStyleCnt="0">
        <dgm:presLayoutVars>
          <dgm:dir val="rev"/>
          <dgm:resizeHandles val="exact"/>
        </dgm:presLayoutVars>
      </dgm:prSet>
      <dgm:spPr/>
    </dgm:pt>
    <dgm:pt modelId="{FCB3F175-B41F-47D6-81EA-9854DB8EB469}" type="pres">
      <dgm:prSet presAssocID="{A111FD66-DDA1-42DF-AC2B-C6A6CC29EFC9}" presName="arrow" presStyleLbl="bgShp" presStyleIdx="0" presStyleCnt="1" custAng="216889" custScaleY="41480" custLinFactX="338617" custLinFactNeighborX="400000" custLinFactNeighborY="58596"/>
      <dgm:spPr>
        <a:solidFill>
          <a:schemeClr val="accent1">
            <a:lumMod val="75000"/>
          </a:schemeClr>
        </a:solidFill>
        <a:ln>
          <a:noFill/>
        </a:ln>
      </dgm:spPr>
    </dgm:pt>
    <dgm:pt modelId="{E05ACA1F-D8B3-4DB2-B8C2-114E08CC6FAC}" type="pres">
      <dgm:prSet presAssocID="{A111FD66-DDA1-42DF-AC2B-C6A6CC29EFC9}" presName="points" presStyleCnt="0"/>
      <dgm:spPr/>
    </dgm:pt>
    <dgm:pt modelId="{9B483997-D6AC-4A9D-A69B-18482DCC68DA}" type="pres">
      <dgm:prSet presAssocID="{17B79390-6D63-4460-9570-9BB38AE61E52}" presName="compositeA" presStyleCnt="0"/>
      <dgm:spPr/>
    </dgm:pt>
    <dgm:pt modelId="{ACB40D99-042A-4218-882E-8AD7F301F35A}" type="pres">
      <dgm:prSet presAssocID="{17B79390-6D63-4460-9570-9BB38AE61E52}" presName="textA" presStyleLbl="revTx" presStyleIdx="0" presStyleCnt="1">
        <dgm:presLayoutVars>
          <dgm:bulletEnabled val="1"/>
        </dgm:presLayoutVars>
      </dgm:prSet>
      <dgm:spPr/>
    </dgm:pt>
    <dgm:pt modelId="{4B643803-5515-4B66-92EE-F911ED0A9192}" type="pres">
      <dgm:prSet presAssocID="{17B79390-6D63-4460-9570-9BB38AE61E52}" presName="circleA" presStyleLbl="node1" presStyleIdx="0" presStyleCnt="1" custLinFactX="-100000" custLinFactNeighborX="-167264" custLinFactNeighborY="72382"/>
      <dgm:spPr>
        <a:noFill/>
        <a:ln>
          <a:noFill/>
        </a:ln>
      </dgm:spPr>
    </dgm:pt>
    <dgm:pt modelId="{F4DB8CC1-AA5B-444C-950C-EA2583400F31}" type="pres">
      <dgm:prSet presAssocID="{17B79390-6D63-4460-9570-9BB38AE61E52}" presName="spaceA" presStyleCnt="0"/>
      <dgm:spPr/>
    </dgm:pt>
  </dgm:ptLst>
  <dgm:cxnLst>
    <dgm:cxn modelId="{FEEE767B-AAEE-4E65-A2B8-5D0EC3C663F0}" type="presOf" srcId="{17B79390-6D63-4460-9570-9BB38AE61E52}" destId="{ACB40D99-042A-4218-882E-8AD7F301F35A}" srcOrd="0" destOrd="0" presId="urn:microsoft.com/office/officeart/2005/8/layout/hProcess11"/>
    <dgm:cxn modelId="{94F92FC8-B9D3-4024-9883-A335DC3DA5CA}" type="presOf" srcId="{A111FD66-DDA1-42DF-AC2B-C6A6CC29EFC9}" destId="{F0A6D144-64E1-45C1-9AB3-D6CCCC666994}" srcOrd="0" destOrd="0" presId="urn:microsoft.com/office/officeart/2005/8/layout/hProcess11"/>
    <dgm:cxn modelId="{6EA7E4DF-EAA6-4846-8118-223C32DA3661}" srcId="{A111FD66-DDA1-42DF-AC2B-C6A6CC29EFC9}" destId="{17B79390-6D63-4460-9570-9BB38AE61E52}" srcOrd="0" destOrd="0" parTransId="{D21421CE-5C9D-49E9-A5C3-0FD148457086}" sibTransId="{E68E162E-F1AE-49F4-B1AF-F49575A5DC00}"/>
    <dgm:cxn modelId="{56A35392-CAD1-4C3A-B5B7-1633D557BBA2}" type="presParOf" srcId="{F0A6D144-64E1-45C1-9AB3-D6CCCC666994}" destId="{FCB3F175-B41F-47D6-81EA-9854DB8EB469}" srcOrd="0" destOrd="0" presId="urn:microsoft.com/office/officeart/2005/8/layout/hProcess11"/>
    <dgm:cxn modelId="{FD5A07BE-4054-4648-BB4D-4DBEE0953C57}" type="presParOf" srcId="{F0A6D144-64E1-45C1-9AB3-D6CCCC666994}" destId="{E05ACA1F-D8B3-4DB2-B8C2-114E08CC6FAC}" srcOrd="1" destOrd="0" presId="urn:microsoft.com/office/officeart/2005/8/layout/hProcess11"/>
    <dgm:cxn modelId="{3B09F68D-4322-4EBC-8FC0-0D17F084FCD3}" type="presParOf" srcId="{E05ACA1F-D8B3-4DB2-B8C2-114E08CC6FAC}" destId="{9B483997-D6AC-4A9D-A69B-18482DCC68DA}" srcOrd="0" destOrd="0" presId="urn:microsoft.com/office/officeart/2005/8/layout/hProcess11"/>
    <dgm:cxn modelId="{E06E1B79-4EB4-4F9A-B835-D89F38E23912}" type="presParOf" srcId="{9B483997-D6AC-4A9D-A69B-18482DCC68DA}" destId="{ACB40D99-042A-4218-882E-8AD7F301F35A}" srcOrd="0" destOrd="0" presId="urn:microsoft.com/office/officeart/2005/8/layout/hProcess11"/>
    <dgm:cxn modelId="{425F3432-C165-4B4B-ABA9-087B3863ED80}" type="presParOf" srcId="{9B483997-D6AC-4A9D-A69B-18482DCC68DA}" destId="{4B643803-5515-4B66-92EE-F911ED0A9192}" srcOrd="1" destOrd="0" presId="urn:microsoft.com/office/officeart/2005/8/layout/hProcess11"/>
    <dgm:cxn modelId="{07C9DC69-1FB6-417F-B2CD-25A161CA4B12}" type="presParOf" srcId="{9B483997-D6AC-4A9D-A69B-18482DCC68DA}" destId="{F4DB8CC1-AA5B-444C-950C-EA2583400F31}" srcOrd="2" destOrd="0" presId="urn:microsoft.com/office/officeart/2005/8/layout/hProcess1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75D32-5801-46A0-B067-DCC822E91629}">
      <dsp:nvSpPr>
        <dsp:cNvPr id="0" name=""/>
        <dsp:cNvSpPr/>
      </dsp:nvSpPr>
      <dsp:spPr>
        <a:xfrm>
          <a:off x="0" y="301955"/>
          <a:ext cx="2759075" cy="172442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C6736-E670-4548-B69D-F7E7393C613A}">
      <dsp:nvSpPr>
        <dsp:cNvPr id="0" name=""/>
        <dsp:cNvSpPr/>
      </dsp:nvSpPr>
      <dsp:spPr>
        <a:xfrm>
          <a:off x="2105174" y="651668"/>
          <a:ext cx="204171" cy="204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FC036-C5AF-4183-B78F-5D3BA2093965}">
      <dsp:nvSpPr>
        <dsp:cNvPr id="0" name=""/>
        <dsp:cNvSpPr/>
      </dsp:nvSpPr>
      <dsp:spPr>
        <a:xfrm>
          <a:off x="1103630" y="753754"/>
          <a:ext cx="1103630" cy="1272623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8186" bIns="0" numCol="1" spcCol="1270" anchor="t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6500" kern="1200" dirty="0"/>
            <a:t> </a:t>
          </a:r>
        </a:p>
      </dsp:txBody>
      <dsp:txXfrm>
        <a:off x="1157505" y="807629"/>
        <a:ext cx="995880" cy="11648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75D32-5801-46A0-B067-DCC822E91629}">
      <dsp:nvSpPr>
        <dsp:cNvPr id="0" name=""/>
        <dsp:cNvSpPr/>
      </dsp:nvSpPr>
      <dsp:spPr>
        <a:xfrm>
          <a:off x="0" y="641283"/>
          <a:ext cx="1673225" cy="104576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C6736-E670-4548-B69D-F7E7393C613A}">
      <dsp:nvSpPr>
        <dsp:cNvPr id="0" name=""/>
        <dsp:cNvSpPr/>
      </dsp:nvSpPr>
      <dsp:spPr>
        <a:xfrm>
          <a:off x="1276670" y="853364"/>
          <a:ext cx="123818" cy="1238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FC036-C5AF-4183-B78F-5D3BA2093965}">
      <dsp:nvSpPr>
        <dsp:cNvPr id="0" name=""/>
        <dsp:cNvSpPr/>
      </dsp:nvSpPr>
      <dsp:spPr>
        <a:xfrm>
          <a:off x="669290" y="915274"/>
          <a:ext cx="669290" cy="771775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5609" bIns="0" numCol="1" spcCol="1270" anchor="t" anchorCtr="0">
          <a:noAutofit/>
        </a:bodyPr>
        <a:lstStyle/>
        <a:p>
          <a:pPr marL="0" lvl="0" indent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5000" kern="1200" dirty="0"/>
            <a:t> </a:t>
          </a:r>
        </a:p>
      </dsp:txBody>
      <dsp:txXfrm>
        <a:off x="701962" y="947946"/>
        <a:ext cx="603946" cy="706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3F175-B41F-47D6-81EA-9854DB8EB469}">
      <dsp:nvSpPr>
        <dsp:cNvPr id="0" name=""/>
        <dsp:cNvSpPr/>
      </dsp:nvSpPr>
      <dsp:spPr>
        <a:xfrm rot="10800000">
          <a:off x="0" y="648795"/>
          <a:ext cx="1343025" cy="413114"/>
        </a:xfrm>
        <a:prstGeom prst="notchedRightArrow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40D99-042A-4218-882E-8AD7F301F35A}">
      <dsp:nvSpPr>
        <dsp:cNvPr id="0" name=""/>
        <dsp:cNvSpPr/>
      </dsp:nvSpPr>
      <dsp:spPr>
        <a:xfrm>
          <a:off x="134302" y="0"/>
          <a:ext cx="1208722" cy="684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kern="1200" dirty="0"/>
            <a:t> </a:t>
          </a:r>
        </a:p>
      </dsp:txBody>
      <dsp:txXfrm>
        <a:off x="134302" y="0"/>
        <a:ext cx="1208722" cy="684282"/>
      </dsp:txXfrm>
    </dsp:sp>
    <dsp:sp modelId="{4B643803-5515-4B66-92EE-F911ED0A9192}">
      <dsp:nvSpPr>
        <dsp:cNvPr id="0" name=""/>
        <dsp:cNvSpPr/>
      </dsp:nvSpPr>
      <dsp:spPr>
        <a:xfrm>
          <a:off x="239057" y="786781"/>
          <a:ext cx="141944" cy="13714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3F175-B41F-47D6-81EA-9854DB8EB469}">
      <dsp:nvSpPr>
        <dsp:cNvPr id="0" name=""/>
        <dsp:cNvSpPr/>
      </dsp:nvSpPr>
      <dsp:spPr>
        <a:xfrm rot="8266207">
          <a:off x="0" y="709604"/>
          <a:ext cx="454568" cy="384103"/>
        </a:xfrm>
        <a:prstGeom prst="notchedRightArrow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40D99-042A-4218-882E-8AD7F301F35A}">
      <dsp:nvSpPr>
        <dsp:cNvPr id="0" name=""/>
        <dsp:cNvSpPr/>
      </dsp:nvSpPr>
      <dsp:spPr>
        <a:xfrm>
          <a:off x="45456" y="0"/>
          <a:ext cx="409111" cy="636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 dirty="0"/>
            <a:t> </a:t>
          </a:r>
        </a:p>
      </dsp:txBody>
      <dsp:txXfrm>
        <a:off x="45456" y="0"/>
        <a:ext cx="409111" cy="636227"/>
      </dsp:txXfrm>
    </dsp:sp>
    <dsp:sp modelId="{4B643803-5515-4B66-92EE-F911ED0A9192}">
      <dsp:nvSpPr>
        <dsp:cNvPr id="0" name=""/>
        <dsp:cNvSpPr/>
      </dsp:nvSpPr>
      <dsp:spPr>
        <a:xfrm>
          <a:off x="0" y="830885"/>
          <a:ext cx="159056" cy="15905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3F175-B41F-47D6-81EA-9854DB8EB469}">
      <dsp:nvSpPr>
        <dsp:cNvPr id="0" name=""/>
        <dsp:cNvSpPr/>
      </dsp:nvSpPr>
      <dsp:spPr>
        <a:xfrm rot="155009">
          <a:off x="-8983" y="859741"/>
          <a:ext cx="642691" cy="384103"/>
        </a:xfrm>
        <a:prstGeom prst="notchedRightArrow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40D99-042A-4218-882E-8AD7F301F35A}">
      <dsp:nvSpPr>
        <dsp:cNvPr id="0" name=""/>
        <dsp:cNvSpPr/>
      </dsp:nvSpPr>
      <dsp:spPr>
        <a:xfrm>
          <a:off x="64269" y="0"/>
          <a:ext cx="578421" cy="636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 dirty="0"/>
            <a:t> </a:t>
          </a:r>
        </a:p>
      </dsp:txBody>
      <dsp:txXfrm>
        <a:off x="64269" y="0"/>
        <a:ext cx="578421" cy="636227"/>
      </dsp:txXfrm>
    </dsp:sp>
    <dsp:sp modelId="{4B643803-5515-4B66-92EE-F911ED0A9192}">
      <dsp:nvSpPr>
        <dsp:cNvPr id="0" name=""/>
        <dsp:cNvSpPr/>
      </dsp:nvSpPr>
      <dsp:spPr>
        <a:xfrm>
          <a:off x="0" y="830885"/>
          <a:ext cx="159056" cy="15905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3F175-B41F-47D6-81EA-9854DB8EB469}">
      <dsp:nvSpPr>
        <dsp:cNvPr id="0" name=""/>
        <dsp:cNvSpPr/>
      </dsp:nvSpPr>
      <dsp:spPr>
        <a:xfrm rot="3060491">
          <a:off x="-293548" y="611393"/>
          <a:ext cx="857250" cy="346409"/>
        </a:xfrm>
        <a:prstGeom prst="notchedRightArrow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40D99-042A-4218-882E-8AD7F301F35A}">
      <dsp:nvSpPr>
        <dsp:cNvPr id="0" name=""/>
        <dsp:cNvSpPr/>
      </dsp:nvSpPr>
      <dsp:spPr>
        <a:xfrm>
          <a:off x="85724" y="0"/>
          <a:ext cx="771525" cy="573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 </a:t>
          </a:r>
        </a:p>
      </dsp:txBody>
      <dsp:txXfrm>
        <a:off x="85724" y="0"/>
        <a:ext cx="771525" cy="573792"/>
      </dsp:txXfrm>
    </dsp:sp>
    <dsp:sp modelId="{4B643803-5515-4B66-92EE-F911ED0A9192}">
      <dsp:nvSpPr>
        <dsp:cNvPr id="0" name=""/>
        <dsp:cNvSpPr/>
      </dsp:nvSpPr>
      <dsp:spPr>
        <a:xfrm>
          <a:off x="16378" y="749347"/>
          <a:ext cx="143448" cy="143448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75D32-5801-46A0-B067-DCC822E91629}">
      <dsp:nvSpPr>
        <dsp:cNvPr id="0" name=""/>
        <dsp:cNvSpPr/>
      </dsp:nvSpPr>
      <dsp:spPr>
        <a:xfrm rot="16570573" flipV="1">
          <a:off x="58697" y="-424119"/>
          <a:ext cx="1555830" cy="1820632"/>
        </a:xfrm>
        <a:prstGeom prst="swooshArrow">
          <a:avLst>
            <a:gd name="adj1" fmla="val 25000"/>
            <a:gd name="adj2" fmla="val 25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C6736-E670-4548-B69D-F7E7393C613A}">
      <dsp:nvSpPr>
        <dsp:cNvPr id="0" name=""/>
        <dsp:cNvSpPr/>
      </dsp:nvSpPr>
      <dsp:spPr>
        <a:xfrm>
          <a:off x="1245795" y="197201"/>
          <a:ext cx="115131" cy="115131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FC036-C5AF-4183-B78F-5D3BA2093965}">
      <dsp:nvSpPr>
        <dsp:cNvPr id="0" name=""/>
        <dsp:cNvSpPr/>
      </dsp:nvSpPr>
      <dsp:spPr>
        <a:xfrm>
          <a:off x="681029" y="254767"/>
          <a:ext cx="622332" cy="717626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1006" bIns="0" numCol="1" spcCol="1270" anchor="t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4700" kern="1200" dirty="0"/>
            <a:t> </a:t>
          </a:r>
        </a:p>
      </dsp:txBody>
      <dsp:txXfrm>
        <a:off x="711409" y="285147"/>
        <a:ext cx="561572" cy="656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3F175-B41F-47D6-81EA-9854DB8EB469}">
      <dsp:nvSpPr>
        <dsp:cNvPr id="0" name=""/>
        <dsp:cNvSpPr/>
      </dsp:nvSpPr>
      <dsp:spPr>
        <a:xfrm rot="11016889">
          <a:off x="12808" y="1455067"/>
          <a:ext cx="1130843" cy="370610"/>
        </a:xfrm>
        <a:prstGeom prst="notchedRightArrow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40D99-042A-4218-882E-8AD7F301F35A}">
      <dsp:nvSpPr>
        <dsp:cNvPr id="0" name=""/>
        <dsp:cNvSpPr/>
      </dsp:nvSpPr>
      <dsp:spPr>
        <a:xfrm>
          <a:off x="113084" y="0"/>
          <a:ext cx="1017758" cy="89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100" kern="1200" dirty="0"/>
            <a:t> </a:t>
          </a:r>
        </a:p>
      </dsp:txBody>
      <dsp:txXfrm>
        <a:off x="113084" y="0"/>
        <a:ext cx="1017758" cy="893468"/>
      </dsp:txXfrm>
    </dsp:sp>
    <dsp:sp modelId="{4B643803-5515-4B66-92EE-F911ED0A9192}">
      <dsp:nvSpPr>
        <dsp:cNvPr id="0" name=""/>
        <dsp:cNvSpPr/>
      </dsp:nvSpPr>
      <dsp:spPr>
        <a:xfrm>
          <a:off x="0" y="1166830"/>
          <a:ext cx="223367" cy="223367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6B15-9C21-49A7-A508-FF0623337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61D22-47A0-4B3A-9AF3-AD1E730E4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A8E47-B225-48BD-B46D-E419F931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523F2-E490-4801-BF3B-C7098D1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6D90C-D5E8-48EF-B54E-BA3900BD6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302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4A6-7119-436F-8570-FC3B1130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C3B68-4731-4127-92FA-0D9EEC29D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B99BF-50D0-43F2-A0DD-BAB23824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A24F4-8DE7-4963-88DA-17275C444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ED9A9-11F0-4454-A44A-951BB805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213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98011-2B6E-44FC-A04B-6C9A569FF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C83AE-1EC9-42E0-A4E0-C8CDD1D2E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0AE0C-3C7C-4842-A102-E6D0AC67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E5B40-4E2B-40A6-B98E-415DC963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16612-2DA9-4BBF-828B-C82878B6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608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69A6-F23F-407E-BB61-65B9334B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BA26A-83A1-4B29-BDA3-27E4E8A3D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89A21-B9E9-46AC-A111-152D9FDF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957E0-46BF-445F-87A9-F64102F7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52B1C-EEBA-45FA-9B57-60BB567A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7698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A32B-10CC-42ED-9CB6-EB9EFDB5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BD459-5C3E-4715-815E-A86C27DFF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7BAD-49CC-4916-8D26-50ED1EF6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77C7-A56A-4EFF-8BEB-94F38DEA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67961-61FC-419A-913C-DC130729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6670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8B83-9A2A-4D34-9A99-CBD7AB4B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9B78-1CDB-49C0-9A61-2E5E0A578B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F59E2-EFB8-4011-83C0-1694A5720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43222-E93B-445B-8E39-6363FE81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2A1B6-D388-4AD5-80CC-0C91BF90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9DFB2-5831-4CAC-93B0-B9C5BFF2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5947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7725-19AD-4603-8214-7B46C3ED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F1775-433C-477C-823D-1EBB2693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FAE12-5744-42E9-8406-16E3EA49C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085F8-F2E6-47D7-97F2-A142B89D0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28E91-761E-4DEA-8F34-2A41B6C83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F1C48-8BE1-410E-B2E9-5E2D03ABD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BED229-6933-4645-BB0A-9B6255183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167F5-4587-4755-AA08-4AE432A3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492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DEF2-D86F-4E9F-8321-4D03AE00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EEE3B-EFE0-46EE-B3B5-0F6457CB1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A6CEB-DE27-44D2-8694-EE983692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70138-6EFC-4DB6-AC29-249E00DD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40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AA149-8530-456C-8D32-E0D1E364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74961-EE4E-45DD-B46B-DA43345F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380D-E18D-4F20-956F-34F324E67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189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98B0-DC5E-4ABE-932F-A30FE5F2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28D55-CCE0-4146-8D14-45B231E2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4E648-0CF5-4AE0-A89E-9E7E2AE2F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99025-9BE9-4F71-9C8E-70F2E96D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24BD0-49B2-4A0C-9E9F-0FD49ADD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F6819-58C2-4AE7-BD8A-83A5980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3776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0B30-9E2A-425C-B173-04E0CAEA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D2D06-7E57-478B-B3AD-185F57F43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0800-C869-4010-AFE9-E171B8DF4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F746E-B88A-417B-9A10-07F5BE94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CED44-E401-456A-B67B-B0A3EA66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06CB4-7437-471D-AB97-2F8A4E33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821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EBA3E-41A1-4E58-A6F5-CA6D9984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C4AE4-25A4-430D-9A15-E002B67FD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C0441-21D1-4481-AB61-5190A9B45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3963A-EF48-4A69-8801-0ACABA5159F5}" type="datetimeFigureOut">
              <a:rPr lang="en-NZ" smtClean="0"/>
              <a:t>19/04/2020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E764-37B8-47D6-A916-23AA78CDF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958D2-C825-4F5A-B213-4F1B0602D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4A7D7-0C7E-4CB0-8D96-9206E1827A6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8990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hyperlink" Target="mailto:shahzad.khan@auckland.ac.nz" TargetMode="External"/><Relationship Id="rId7" Type="http://schemas.openxmlformats.org/officeDocument/2006/relationships/hyperlink" Target="mailto:s.kishore@auckland.ac.nz" TargetMode="External"/><Relationship Id="rId12" Type="http://schemas.openxmlformats.org/officeDocument/2006/relationships/image" Target="../media/image23.png"/><Relationship Id="rId2" Type="http://schemas.openxmlformats.org/officeDocument/2006/relationships/hyperlink" Target="mailto:a.peiris@auckland.ac.n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zha866@aucklanduni.ac.nz" TargetMode="External"/><Relationship Id="rId11" Type="http://schemas.openxmlformats.org/officeDocument/2006/relationships/image" Target="../media/image22.png"/><Relationship Id="rId5" Type="http://schemas.openxmlformats.org/officeDocument/2006/relationships/hyperlink" Target="mailto:ankit.gandhi@auckland.ac.nz" TargetMode="External"/><Relationship Id="rId10" Type="http://schemas.openxmlformats.org/officeDocument/2006/relationships/image" Target="../media/image21.png"/><Relationship Id="rId4" Type="http://schemas.openxmlformats.org/officeDocument/2006/relationships/hyperlink" Target="mailto:s.bayati@auckland.ac.nz" TargetMode="Externa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aikato.github.io/weka-wiki/downloading_wek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QuickStyle" Target="../diagrams/quickStyle7.xml"/><Relationship Id="rId5" Type="http://schemas.openxmlformats.org/officeDocument/2006/relationships/diagramQuickStyle" Target="../diagrams/quickStyle6.xml"/><Relationship Id="rId10" Type="http://schemas.openxmlformats.org/officeDocument/2006/relationships/diagramLayout" Target="../diagrams/layout7.xml"/><Relationship Id="rId4" Type="http://schemas.openxmlformats.org/officeDocument/2006/relationships/diagramLayout" Target="../diagrams/layout6.xml"/><Relationship Id="rId9" Type="http://schemas.openxmlformats.org/officeDocument/2006/relationships/diagramData" Target="../diagrams/data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DAA4-F1E5-424D-87F3-437B70E87D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WEKA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D2D8E-1D99-4FA0-B975-2DF775B03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The University of Auckland</a:t>
            </a:r>
          </a:p>
          <a:p>
            <a:r>
              <a:rPr lang="en-NZ" dirty="0"/>
              <a:t>INFOSYS 722- Big Data and Data Mining</a:t>
            </a:r>
          </a:p>
        </p:txBody>
      </p:sp>
    </p:spTree>
    <p:extLst>
      <p:ext uri="{BB962C8B-B14F-4D97-AF65-F5344CB8AC3E}">
        <p14:creationId xmlns:p14="http://schemas.microsoft.com/office/powerpoint/2010/main" val="276243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6D979-4090-4CAE-ADA0-CD0C4650AAB1}"/>
              </a:ext>
            </a:extLst>
          </p:cNvPr>
          <p:cNvSpPr/>
          <p:nvPr/>
        </p:nvSpPr>
        <p:spPr>
          <a:xfrm>
            <a:off x="152400" y="1600617"/>
            <a:ext cx="43815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Use training set. </a:t>
            </a:r>
            <a:r>
              <a:rPr lang="en-US" dirty="0"/>
              <a:t>The classifier is evaluated on how well it predicts the class of the instances it was trained on.</a:t>
            </a:r>
          </a:p>
          <a:p>
            <a:pPr marL="342900" indent="-342900">
              <a:buAutoNum type="arabicPeriod"/>
            </a:pPr>
            <a:r>
              <a:rPr lang="en-US" b="1" dirty="0"/>
              <a:t>Supplied test set. </a:t>
            </a:r>
            <a:r>
              <a:rPr lang="en-US" dirty="0"/>
              <a:t>The classifier is evaluated on how well it predicts the class of a set of instances loaded from a file. Clicking the Set... Button brings up a dialog allowing you to choose the file to test on.</a:t>
            </a:r>
          </a:p>
          <a:p>
            <a:pPr marL="342900" indent="-342900">
              <a:buAutoNum type="arabicPeriod"/>
            </a:pPr>
            <a:r>
              <a:rPr lang="en-US" b="1" dirty="0"/>
              <a:t>Cross-validation.</a:t>
            </a:r>
            <a:r>
              <a:rPr lang="en-US" dirty="0"/>
              <a:t> The classifier is evaluated by cross-validation, using the number of folds that are entered in the Folds text field.</a:t>
            </a:r>
          </a:p>
          <a:p>
            <a:pPr marL="342900" indent="-342900">
              <a:buAutoNum type="arabicPeriod"/>
            </a:pPr>
            <a:r>
              <a:rPr lang="en-US" b="1" dirty="0"/>
              <a:t>Percentage split. </a:t>
            </a:r>
            <a:r>
              <a:rPr lang="en-US" dirty="0"/>
              <a:t>The classifier is evaluated on how well it predicts a certain percentage of the data which is held out for testing.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5A3A8-3C0E-45D8-BCA7-2972C11F9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71"/>
          <a:stretch/>
        </p:blipFill>
        <p:spPr>
          <a:xfrm>
            <a:off x="5049723" y="1352550"/>
            <a:ext cx="6577676" cy="49244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D04F6-D307-4D87-9B6A-2279DB38833C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Classify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FF837E-B221-4912-84DE-FBD463223D7A}"/>
              </a:ext>
            </a:extLst>
          </p:cNvPr>
          <p:cNvSpPr/>
          <p:nvPr/>
        </p:nvSpPr>
        <p:spPr>
          <a:xfrm>
            <a:off x="5049723" y="2266950"/>
            <a:ext cx="2294052" cy="13525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816B8891-3C6B-4049-AAEB-D1365FBBE07E}"/>
              </a:ext>
            </a:extLst>
          </p:cNvPr>
          <p:cNvSpPr/>
          <p:nvPr/>
        </p:nvSpPr>
        <p:spPr>
          <a:xfrm rot="10800000">
            <a:off x="4306792" y="2719231"/>
            <a:ext cx="840231" cy="457202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5013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68AE39-1DDD-403F-9D0A-3706AC72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2522032"/>
            <a:ext cx="4415556" cy="35311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1D4CB-B46C-4F59-BAAA-D3E2E774B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8"/>
          <a:stretch/>
        </p:blipFill>
        <p:spPr>
          <a:xfrm>
            <a:off x="5049724" y="1337886"/>
            <a:ext cx="6577676" cy="49390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30904B-3902-417B-A90D-E6B1392AC405}"/>
              </a:ext>
            </a:extLst>
          </p:cNvPr>
          <p:cNvSpPr/>
          <p:nvPr/>
        </p:nvSpPr>
        <p:spPr>
          <a:xfrm>
            <a:off x="5049724" y="3981450"/>
            <a:ext cx="1170101" cy="31432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47BD73FF-CC11-4FD9-B9CF-47720E526EBA}"/>
              </a:ext>
            </a:extLst>
          </p:cNvPr>
          <p:cNvSpPr/>
          <p:nvPr/>
        </p:nvSpPr>
        <p:spPr>
          <a:xfrm rot="10800000">
            <a:off x="4676774" y="5384383"/>
            <a:ext cx="1238248" cy="314325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1026F031-53D9-4408-AD23-95F26D9B8870}"/>
              </a:ext>
            </a:extLst>
          </p:cNvPr>
          <p:cNvSpPr/>
          <p:nvPr/>
        </p:nvSpPr>
        <p:spPr>
          <a:xfrm rot="20264390">
            <a:off x="6167236" y="3520131"/>
            <a:ext cx="1550990" cy="339714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12E197-D06B-4E84-ADE8-151C5F0CE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60" y="4579579"/>
            <a:ext cx="1666045" cy="133544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448DAC-12C7-4762-9414-C7DD7DEBF9B6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Classify</a:t>
            </a:r>
          </a:p>
        </p:txBody>
      </p:sp>
    </p:spTree>
    <p:extLst>
      <p:ext uri="{BB962C8B-B14F-4D97-AF65-F5344CB8AC3E}">
        <p14:creationId xmlns:p14="http://schemas.microsoft.com/office/powerpoint/2010/main" val="158938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F1194A-7BEF-4DF9-AA28-9435ED7E6CEC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Select Attributes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537FA-4901-4A42-A0DE-FA24742D0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8"/>
          <a:stretch/>
        </p:blipFill>
        <p:spPr>
          <a:xfrm>
            <a:off x="5049724" y="1337886"/>
            <a:ext cx="6577676" cy="49390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6D0AB-3C22-4798-8650-09C0B25A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724" y="1543276"/>
            <a:ext cx="6577676" cy="4733699"/>
          </a:xfrm>
          <a:prstGeom prst="rect">
            <a:avLst/>
          </a:prstGeom>
          <a:ln w="28575">
            <a:noFill/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AF17D7-66F2-48E8-875E-9C9D803C328C}"/>
              </a:ext>
            </a:extLst>
          </p:cNvPr>
          <p:cNvSpPr/>
          <p:nvPr/>
        </p:nvSpPr>
        <p:spPr>
          <a:xfrm>
            <a:off x="8645489" y="1533525"/>
            <a:ext cx="1260512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6EFBC2-9246-4A0E-AF2A-9340C057669C}"/>
              </a:ext>
            </a:extLst>
          </p:cNvPr>
          <p:cNvSpPr/>
          <p:nvPr/>
        </p:nvSpPr>
        <p:spPr>
          <a:xfrm>
            <a:off x="5049724" y="3924300"/>
            <a:ext cx="1170101" cy="31432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7CE7E443-B85C-4130-A49C-935922606872}"/>
              </a:ext>
            </a:extLst>
          </p:cNvPr>
          <p:cNvSpPr/>
          <p:nvPr/>
        </p:nvSpPr>
        <p:spPr>
          <a:xfrm>
            <a:off x="6226375" y="3922603"/>
            <a:ext cx="1170101" cy="314325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CC5E2-8467-4945-AD12-3D6F656DF179}"/>
              </a:ext>
            </a:extLst>
          </p:cNvPr>
          <p:cNvSpPr/>
          <p:nvPr/>
        </p:nvSpPr>
        <p:spPr>
          <a:xfrm>
            <a:off x="290199" y="1847850"/>
            <a:ext cx="4752975" cy="342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Attributes can be used to investigate which attributes are the most predictive ones.</a:t>
            </a:r>
          </a:p>
          <a:p>
            <a:endParaRPr lang="en-US" dirty="0"/>
          </a:p>
          <a:p>
            <a:r>
              <a:rPr lang="en-US" dirty="0"/>
              <a:t>Attribute selection methods contain two parts:</a:t>
            </a:r>
          </a:p>
          <a:p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 search method:</a:t>
            </a:r>
            <a:r>
              <a:rPr lang="en-US" dirty="0"/>
              <a:t> best-first, forward selection, random, exhaustive, genetic algorithm, ranking.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An evaluation method: </a:t>
            </a:r>
            <a:r>
              <a:rPr lang="en-US" dirty="0"/>
              <a:t>correlation-based, wrapper, information gain, chi-squared.</a:t>
            </a:r>
          </a:p>
          <a:p>
            <a:endParaRPr lang="en-US" sz="1050" dirty="0"/>
          </a:p>
          <a:p>
            <a:r>
              <a:rPr lang="en-US" dirty="0"/>
              <a:t>WEKA allows any arbitrary combinations of these two</a:t>
            </a:r>
            <a:endParaRPr lang="en-NZ" dirty="0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473084AB-381C-4665-B015-1939AA4BB8CC}"/>
              </a:ext>
            </a:extLst>
          </p:cNvPr>
          <p:cNvSpPr/>
          <p:nvPr/>
        </p:nvSpPr>
        <p:spPr>
          <a:xfrm rot="9732559">
            <a:off x="4323940" y="2329919"/>
            <a:ext cx="883084" cy="363257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33A79-52CC-4FD0-9BFE-9BAB089219E0}"/>
              </a:ext>
            </a:extLst>
          </p:cNvPr>
          <p:cNvSpPr/>
          <p:nvPr/>
        </p:nvSpPr>
        <p:spPr>
          <a:xfrm>
            <a:off x="5049724" y="1760474"/>
            <a:ext cx="2099104" cy="105892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393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702619-B577-4D61-9BA4-FDE41FB79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8"/>
          <a:stretch/>
        </p:blipFill>
        <p:spPr>
          <a:xfrm>
            <a:off x="5049724" y="1337886"/>
            <a:ext cx="6577676" cy="49390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87982A-0A97-45D8-A118-9B99B7B19BBC}"/>
              </a:ext>
            </a:extLst>
          </p:cNvPr>
          <p:cNvSpPr/>
          <p:nvPr/>
        </p:nvSpPr>
        <p:spPr>
          <a:xfrm>
            <a:off x="171450" y="1761262"/>
            <a:ext cx="4572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Attribute Selection Mode:</a:t>
            </a:r>
          </a:p>
          <a:p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Use full training set. </a:t>
            </a:r>
            <a:r>
              <a:rPr lang="en-US" dirty="0"/>
              <a:t>The worth of the attribute subset is determined using the full set of training data.</a:t>
            </a:r>
          </a:p>
          <a:p>
            <a:pPr marL="342900" indent="-342900">
              <a:buAutoNum type="arabicPeriod"/>
            </a:pPr>
            <a:r>
              <a:rPr lang="en-US" b="1" dirty="0"/>
              <a:t>Cross-validation. </a:t>
            </a:r>
            <a:r>
              <a:rPr lang="en-US" dirty="0"/>
              <a:t>The worth of the attribute subset is determined by a process of cross-validation. The Fold and Seed fields set the number of folds to use and the random seed used when shuffling the data.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FC8DE-BC48-4229-8C6E-9479A9A3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724" y="1543276"/>
            <a:ext cx="6577676" cy="4733699"/>
          </a:xfrm>
          <a:prstGeom prst="rect">
            <a:avLst/>
          </a:prstGeom>
          <a:ln w="28575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763F9E-D4D4-4764-B231-BF7A79CDF362}"/>
              </a:ext>
            </a:extLst>
          </p:cNvPr>
          <p:cNvSpPr/>
          <p:nvPr/>
        </p:nvSpPr>
        <p:spPr>
          <a:xfrm>
            <a:off x="5097349" y="2781300"/>
            <a:ext cx="2227376" cy="8286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49268-33E3-4829-A0F2-FF08FE59653F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Select Attributes</a:t>
            </a:r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165F9232-CA44-41FA-8748-3C2885AF7B3C}"/>
              </a:ext>
            </a:extLst>
          </p:cNvPr>
          <p:cNvSpPr/>
          <p:nvPr/>
        </p:nvSpPr>
        <p:spPr>
          <a:xfrm rot="10800000">
            <a:off x="4208460" y="2901420"/>
            <a:ext cx="883084" cy="363257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9642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5B2D95-D96A-4679-8997-F3176AE6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24" y="1337886"/>
            <a:ext cx="6577676" cy="49534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D0297D-E6C0-45FB-8C6E-DD9F6EB51DAF}"/>
              </a:ext>
            </a:extLst>
          </p:cNvPr>
          <p:cNvSpPr/>
          <p:nvPr/>
        </p:nvSpPr>
        <p:spPr>
          <a:xfrm>
            <a:off x="9540839" y="1504950"/>
            <a:ext cx="1260512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B303D-7B38-469B-BC5C-1A519ACD7937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Visualize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8E38CE-F324-4B41-8D8F-051759A88C4B}"/>
              </a:ext>
            </a:extLst>
          </p:cNvPr>
          <p:cNvSpPr/>
          <p:nvPr/>
        </p:nvSpPr>
        <p:spPr>
          <a:xfrm>
            <a:off x="307425" y="1819275"/>
            <a:ext cx="41883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Visualization</a:t>
            </a:r>
            <a:r>
              <a:rPr lang="en-US" dirty="0"/>
              <a:t> is a very useful in practice and one of the most important activities in KDD process of data mining (if not The Most)</a:t>
            </a:r>
          </a:p>
          <a:p>
            <a:endParaRPr lang="en-US" dirty="0"/>
          </a:p>
          <a:p>
            <a:r>
              <a:rPr lang="en-US" dirty="0"/>
              <a:t>WEKA can visualize single attributes (1-d) and pairs of attributes (2-d)</a:t>
            </a:r>
          </a:p>
          <a:p>
            <a:r>
              <a:rPr lang="en-US" dirty="0"/>
              <a:t>Color-coded class values</a:t>
            </a:r>
          </a:p>
          <a:p>
            <a:r>
              <a:rPr lang="en-US" dirty="0"/>
              <a:t>‘Jitter’ option to deal with nominal attributes (and to detect ‘hidden’ data points)</a:t>
            </a: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F7BEC4CF-66B6-4298-BE78-F041D83A9544}"/>
              </a:ext>
            </a:extLst>
          </p:cNvPr>
          <p:cNvSpPr/>
          <p:nvPr/>
        </p:nvSpPr>
        <p:spPr>
          <a:xfrm rot="12160542">
            <a:off x="4247870" y="4150036"/>
            <a:ext cx="883084" cy="447450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9593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344E8E8-E2E5-47CC-B18C-758441618050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Visualize- Zoom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72639-8FE8-4BB0-900D-F3E36B38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4" y="1580947"/>
            <a:ext cx="6577676" cy="49534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01F350-B386-44EB-9A2A-92898E86D9C7}"/>
              </a:ext>
            </a:extLst>
          </p:cNvPr>
          <p:cNvSpPr/>
          <p:nvPr/>
        </p:nvSpPr>
        <p:spPr>
          <a:xfrm>
            <a:off x="3815489" y="2158867"/>
            <a:ext cx="1160576" cy="105747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97AEE-2CE9-4619-8B2A-7F6142DF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974" y="704849"/>
            <a:ext cx="4704311" cy="3533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D23B241E-A587-4DB3-8FCD-3DDE331FE892}"/>
              </a:ext>
            </a:extLst>
          </p:cNvPr>
          <p:cNvSpPr/>
          <p:nvPr/>
        </p:nvSpPr>
        <p:spPr>
          <a:xfrm rot="20514263">
            <a:off x="4915545" y="2101933"/>
            <a:ext cx="2455406" cy="560945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B96CFF-6FA2-4048-942F-A3D91325F2DB}"/>
              </a:ext>
            </a:extLst>
          </p:cNvPr>
          <p:cNvSpPr/>
          <p:nvPr/>
        </p:nvSpPr>
        <p:spPr>
          <a:xfrm>
            <a:off x="9135949" y="1036574"/>
            <a:ext cx="1160576" cy="23812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5A90B43A-C0DD-4093-9A4C-FD1F27058A23}"/>
              </a:ext>
            </a:extLst>
          </p:cNvPr>
          <p:cNvSpPr/>
          <p:nvPr/>
        </p:nvSpPr>
        <p:spPr>
          <a:xfrm rot="7678231">
            <a:off x="8124936" y="1785727"/>
            <a:ext cx="1723268" cy="415258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5A679-D439-4DFD-B607-372D9AE9B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763" y="4057651"/>
            <a:ext cx="3506521" cy="26686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6691ED50-8172-4D56-B92B-94EAF1B4DF13}"/>
              </a:ext>
            </a:extLst>
          </p:cNvPr>
          <p:cNvSpPr/>
          <p:nvPr/>
        </p:nvSpPr>
        <p:spPr>
          <a:xfrm rot="4736941">
            <a:off x="8012655" y="3557456"/>
            <a:ext cx="883867" cy="415258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2860B-48F6-42BB-9D9E-DE7791A0F620}"/>
              </a:ext>
            </a:extLst>
          </p:cNvPr>
          <p:cNvSpPr txBox="1"/>
          <p:nvPr/>
        </p:nvSpPr>
        <p:spPr>
          <a:xfrm>
            <a:off x="5763293" y="22468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3F53C-2B34-49B0-ABFF-79F00A8CD406}"/>
              </a:ext>
            </a:extLst>
          </p:cNvPr>
          <p:cNvSpPr txBox="1"/>
          <p:nvPr/>
        </p:nvSpPr>
        <p:spPr>
          <a:xfrm>
            <a:off x="8826393" y="1808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BD8B2-EDCE-4431-881B-F85372278DD7}"/>
              </a:ext>
            </a:extLst>
          </p:cNvPr>
          <p:cNvSpPr txBox="1"/>
          <p:nvPr/>
        </p:nvSpPr>
        <p:spPr>
          <a:xfrm>
            <a:off x="8303745" y="3528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229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436BB9-D9DC-4F8E-9F40-99B897DC4796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722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E26FE-7016-4037-A60B-65F01CE8499D}"/>
              </a:ext>
            </a:extLst>
          </p:cNvPr>
          <p:cNvSpPr/>
          <p:nvPr/>
        </p:nvSpPr>
        <p:spPr>
          <a:xfrm>
            <a:off x="493384" y="1846648"/>
            <a:ext cx="3541226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b="1" dirty="0"/>
              <a:t>Academic Director and Lecturer</a:t>
            </a:r>
          </a:p>
          <a:p>
            <a:br>
              <a:rPr lang="en-NZ" dirty="0"/>
            </a:br>
            <a:r>
              <a:rPr lang="en-NZ" dirty="0"/>
              <a:t>Dr Ami Peiris</a:t>
            </a:r>
          </a:p>
          <a:p>
            <a:r>
              <a:rPr lang="fr-FR" dirty="0"/>
              <a:t>Email: </a:t>
            </a:r>
            <a:r>
              <a:rPr lang="fr-FR" dirty="0">
                <a:hlinkClick r:id="rId2"/>
              </a:rPr>
              <a:t>a.peiris@auckland.ac.nz</a:t>
            </a:r>
            <a:br>
              <a:rPr lang="fr-FR" dirty="0"/>
            </a:br>
            <a:endParaRPr lang="en-N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7B469-E1AF-479F-A651-0D87A15776B1}"/>
              </a:ext>
            </a:extLst>
          </p:cNvPr>
          <p:cNvSpPr/>
          <p:nvPr/>
        </p:nvSpPr>
        <p:spPr>
          <a:xfrm>
            <a:off x="4989799" y="1846648"/>
            <a:ext cx="512759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b="1" dirty="0"/>
              <a:t>Coordinators and Tutors</a:t>
            </a:r>
            <a:br>
              <a:rPr lang="en-NZ" dirty="0"/>
            </a:b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Shahzad Khan (Course Coordinator)</a:t>
            </a:r>
            <a:br>
              <a:rPr lang="en-NZ" dirty="0"/>
            </a:br>
            <a:r>
              <a:rPr lang="en-NZ" dirty="0"/>
              <a:t>Email: </a:t>
            </a:r>
            <a:r>
              <a:rPr lang="en-NZ" dirty="0">
                <a:hlinkClick r:id="rId3"/>
              </a:rPr>
              <a:t>shahzad.khan@auckland.ac.nz</a:t>
            </a:r>
            <a:br>
              <a:rPr lang="en-NZ" dirty="0"/>
            </a:b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Shahab </a:t>
            </a:r>
            <a:r>
              <a:rPr lang="en-NZ" dirty="0" err="1"/>
              <a:t>Bayati</a:t>
            </a:r>
            <a:r>
              <a:rPr lang="en-NZ" dirty="0"/>
              <a:t> </a:t>
            </a:r>
            <a:br>
              <a:rPr lang="en-NZ" dirty="0"/>
            </a:br>
            <a:r>
              <a:rPr lang="en-NZ" dirty="0"/>
              <a:t>Email: </a:t>
            </a:r>
            <a:r>
              <a:rPr lang="en-NZ" dirty="0">
                <a:hlinkClick r:id="rId4"/>
              </a:rPr>
              <a:t>s.bayati@auckland.ac.nz</a:t>
            </a:r>
            <a:br>
              <a:rPr lang="en-NZ" dirty="0"/>
            </a:b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Ankit Gandhi</a:t>
            </a:r>
            <a:br>
              <a:rPr lang="en-NZ" dirty="0"/>
            </a:br>
            <a:r>
              <a:rPr lang="en-NZ" dirty="0"/>
              <a:t>Email: </a:t>
            </a:r>
            <a:r>
              <a:rPr lang="en-NZ" dirty="0">
                <a:hlinkClick r:id="rId5"/>
              </a:rPr>
              <a:t>ankit.gandhi@auckland.ac.nz</a:t>
            </a:r>
            <a:br>
              <a:rPr lang="en-NZ" dirty="0"/>
            </a:b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Di Zhao </a:t>
            </a:r>
            <a:br>
              <a:rPr lang="en-NZ" dirty="0"/>
            </a:br>
            <a:r>
              <a:rPr lang="en-NZ" dirty="0"/>
              <a:t>Email: </a:t>
            </a:r>
            <a:r>
              <a:rPr lang="en-NZ" dirty="0">
                <a:hlinkClick r:id="rId6"/>
              </a:rPr>
              <a:t>dzha866@aucklanduni.ac.nz</a:t>
            </a:r>
            <a:br>
              <a:rPr lang="en-NZ" dirty="0"/>
            </a:b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err="1"/>
              <a:t>Shohil</a:t>
            </a:r>
            <a:r>
              <a:rPr lang="en-NZ" dirty="0"/>
              <a:t> Kishore</a:t>
            </a:r>
            <a:br>
              <a:rPr lang="en-NZ" dirty="0"/>
            </a:br>
            <a:r>
              <a:rPr lang="en-NZ" dirty="0"/>
              <a:t>Email: </a:t>
            </a:r>
            <a:r>
              <a:rPr lang="en-NZ" dirty="0">
                <a:hlinkClick r:id="rId7"/>
              </a:rPr>
              <a:t>s.kishore@auckland.ac.nz</a:t>
            </a:r>
            <a:br>
              <a:rPr lang="en-NZ" dirty="0"/>
            </a:br>
            <a:endParaRPr lang="en-NZ" dirty="0"/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61399AF0-8D5D-44BC-98B6-DCCECF44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1" y="3255394"/>
            <a:ext cx="3835374" cy="330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1C2EBD-6063-47B8-8F10-F659675922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6684" y="2104776"/>
            <a:ext cx="1219200" cy="121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8EF1A9-50E4-40A2-ABAD-D18D6B26EE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5884" y="3109908"/>
            <a:ext cx="1106057" cy="1106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6E72A0-5EDA-4994-8D48-76545CA1CD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1907" y="3967702"/>
            <a:ext cx="1183977" cy="11060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CF43DA-AAED-4198-BC5F-C695CBC928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5884" y="4735559"/>
            <a:ext cx="977444" cy="1060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AC6C1-E57B-4A96-965A-2D80CB3F6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1907" y="5579818"/>
            <a:ext cx="1183977" cy="97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373C9-3463-4C53-947A-22D64F0FDDAB}"/>
              </a:ext>
            </a:extLst>
          </p:cNvPr>
          <p:cNvSpPr txBox="1"/>
          <p:nvPr/>
        </p:nvSpPr>
        <p:spPr>
          <a:xfrm flipH="1">
            <a:off x="552450" y="1485900"/>
            <a:ext cx="113919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Weka is an open source machine learning software. It’s a collection of machine learning algorithms for data mining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Apart from being Open Source, one of the best things about Weka is that it can be directly applied on to a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Weka supports:</a:t>
            </a:r>
            <a:br>
              <a:rPr lang="en-NZ" dirty="0"/>
            </a:br>
            <a:r>
              <a:rPr lang="en-NZ" dirty="0"/>
              <a:t>Pre-processing</a:t>
            </a:r>
            <a:br>
              <a:rPr lang="en-NZ" dirty="0"/>
            </a:br>
            <a:r>
              <a:rPr lang="en-NZ" dirty="0"/>
              <a:t>Regression</a:t>
            </a:r>
            <a:br>
              <a:rPr lang="en-NZ" dirty="0"/>
            </a:br>
            <a:r>
              <a:rPr lang="en-NZ" dirty="0"/>
              <a:t>Clustering</a:t>
            </a:r>
            <a:br>
              <a:rPr lang="en-NZ" dirty="0"/>
            </a:br>
            <a:r>
              <a:rPr lang="en-NZ" dirty="0"/>
              <a:t>Association Rules</a:t>
            </a:r>
            <a:br>
              <a:rPr lang="en-NZ" dirty="0"/>
            </a:br>
            <a:r>
              <a:rPr lang="en-NZ" dirty="0"/>
              <a:t>Data Visualization</a:t>
            </a:r>
          </a:p>
          <a:p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OS Support: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Mac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Linux</a:t>
            </a:r>
          </a:p>
          <a:p>
            <a:pPr lvl="1"/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It has a graphical user interface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Link to Download: </a:t>
            </a:r>
            <a:r>
              <a:rPr lang="en-NZ" dirty="0">
                <a:hlinkClick r:id="rId2"/>
              </a:rPr>
              <a:t>https://waikato.github.io/weka-wiki/downloading_weka/</a:t>
            </a:r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FBD7D-D7B7-498C-955C-836FE1FF9619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WEKA</a:t>
            </a:r>
          </a:p>
        </p:txBody>
      </p:sp>
    </p:spTree>
    <p:extLst>
      <p:ext uri="{BB962C8B-B14F-4D97-AF65-F5344CB8AC3E}">
        <p14:creationId xmlns:p14="http://schemas.microsoft.com/office/powerpoint/2010/main" val="313423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13E74-7303-4BE1-848A-7309B539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476375"/>
            <a:ext cx="7019925" cy="4972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55994-4385-46E2-B005-32BFF5A68CD0}"/>
              </a:ext>
            </a:extLst>
          </p:cNvPr>
          <p:cNvSpPr/>
          <p:nvPr/>
        </p:nvSpPr>
        <p:spPr>
          <a:xfrm>
            <a:off x="5981699" y="4705350"/>
            <a:ext cx="1752601" cy="84772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D67368C-705B-4FD7-AABE-1183E14A2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561593"/>
              </p:ext>
            </p:extLst>
          </p:nvPr>
        </p:nvGraphicFramePr>
        <p:xfrm>
          <a:off x="7270750" y="2800879"/>
          <a:ext cx="2759075" cy="232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8607CA-7A0D-4ED0-B7A9-A6E2F352B2D1}"/>
              </a:ext>
            </a:extLst>
          </p:cNvPr>
          <p:cNvSpPr txBox="1"/>
          <p:nvPr/>
        </p:nvSpPr>
        <p:spPr>
          <a:xfrm>
            <a:off x="10119361" y="3241040"/>
            <a:ext cx="169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That’s where we work on our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30ACC-EF20-4439-941D-CDD31689F973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WEKA</a:t>
            </a:r>
          </a:p>
        </p:txBody>
      </p:sp>
    </p:spTree>
    <p:extLst>
      <p:ext uri="{BB962C8B-B14F-4D97-AF65-F5344CB8AC3E}">
        <p14:creationId xmlns:p14="http://schemas.microsoft.com/office/powerpoint/2010/main" val="422709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BCC00D-0339-457C-B76A-436776B2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804987"/>
            <a:ext cx="200977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EAB5F-131C-4B00-9E8C-B7E520F2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353501"/>
            <a:ext cx="9381193" cy="5999674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840FFAF-FC52-43C3-B763-A6778237D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306508"/>
              </p:ext>
            </p:extLst>
          </p:nvPr>
        </p:nvGraphicFramePr>
        <p:xfrm>
          <a:off x="1022350" y="2524654"/>
          <a:ext cx="1673225" cy="232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FBF9B1E-A9DE-44DD-8A2A-E237F1245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385" y="642332"/>
            <a:ext cx="2026502" cy="1144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1065C6-79B6-44A7-899E-3963F95DC0D6}"/>
              </a:ext>
            </a:extLst>
          </p:cNvPr>
          <p:cNvSpPr/>
          <p:nvPr/>
        </p:nvSpPr>
        <p:spPr>
          <a:xfrm>
            <a:off x="273013" y="4242986"/>
            <a:ext cx="1774862" cy="82431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4902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3E0D80-DABA-461E-B252-F0C070280774}"/>
              </a:ext>
            </a:extLst>
          </p:cNvPr>
          <p:cNvSpPr/>
          <p:nvPr/>
        </p:nvSpPr>
        <p:spPr>
          <a:xfrm>
            <a:off x="104775" y="149096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Describing the data.</a:t>
            </a:r>
          </a:p>
          <a:p>
            <a:endParaRPr lang="en-US" dirty="0"/>
          </a:p>
          <a:p>
            <a:r>
              <a:rPr lang="en-US" dirty="0"/>
              <a:t>Data can be imported from a file in various formats:</a:t>
            </a:r>
          </a:p>
          <a:p>
            <a:r>
              <a:rPr lang="en-US" dirty="0"/>
              <a:t>ARFF, CSV, C4.5, binary</a:t>
            </a:r>
          </a:p>
          <a:p>
            <a:endParaRPr lang="en-US" dirty="0"/>
          </a:p>
          <a:p>
            <a:r>
              <a:rPr lang="en-US" dirty="0"/>
              <a:t>Data can also be read from a URL or from an SQL database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BA78A-BE35-4986-A454-7B91E606AAD7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Preprocess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8C51B-7526-419B-B438-A886A04C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1376207"/>
            <a:ext cx="6952932" cy="5328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20686-34DC-475D-9F90-BD1B0DF5F5B2}"/>
              </a:ext>
            </a:extLst>
          </p:cNvPr>
          <p:cNvSpPr/>
          <p:nvPr/>
        </p:nvSpPr>
        <p:spPr>
          <a:xfrm>
            <a:off x="4835488" y="2457450"/>
            <a:ext cx="927137" cy="39052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53A0F87-F730-4339-B2D9-4C87602297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95075"/>
              </p:ext>
            </p:extLst>
          </p:nvPr>
        </p:nvGraphicFramePr>
        <p:xfrm>
          <a:off x="3400424" y="1784970"/>
          <a:ext cx="1343025" cy="1710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AFC77640-4627-47E6-A1A5-2E809D1209A9}"/>
              </a:ext>
            </a:extLst>
          </p:cNvPr>
          <p:cNvSpPr/>
          <p:nvPr/>
        </p:nvSpPr>
        <p:spPr>
          <a:xfrm>
            <a:off x="4835489" y="1857375"/>
            <a:ext cx="1260512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9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611A82-6F23-4462-83BB-A152C321CB86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endParaRPr lang="en-NZ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3FFE1-31DF-49EA-9E52-E0B9FD01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75783"/>
            <a:ext cx="6544895" cy="65064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8081E2-F464-4C4E-BF2C-8535C0ED3C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508444"/>
              </p:ext>
            </p:extLst>
          </p:nvPr>
        </p:nvGraphicFramePr>
        <p:xfrm>
          <a:off x="981075" y="1965945"/>
          <a:ext cx="454568" cy="159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244B3E-1BC3-4640-8091-A6AA6F58EF1D}"/>
              </a:ext>
            </a:extLst>
          </p:cNvPr>
          <p:cNvSpPr txBox="1"/>
          <p:nvPr/>
        </p:nvSpPr>
        <p:spPr>
          <a:xfrm>
            <a:off x="95250" y="2921168"/>
            <a:ext cx="113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Structure of data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3EE33B6-CA20-4EB8-BD9C-FA4762F3E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13915"/>
              </p:ext>
            </p:extLst>
          </p:nvPr>
        </p:nvGraphicFramePr>
        <p:xfrm>
          <a:off x="7620000" y="1653764"/>
          <a:ext cx="642691" cy="159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2E1A5CD-B0C8-41CE-AB19-FC70E2B5294F}"/>
              </a:ext>
            </a:extLst>
          </p:cNvPr>
          <p:cNvSpPr txBox="1"/>
          <p:nvPr/>
        </p:nvSpPr>
        <p:spPr>
          <a:xfrm>
            <a:off x="8203465" y="1363199"/>
            <a:ext cx="38236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Name.</a:t>
            </a:r>
            <a:r>
              <a:rPr lang="en-US" dirty="0"/>
              <a:t> The name of the attribute, the same as that given in the attribute list.</a:t>
            </a:r>
          </a:p>
          <a:p>
            <a:pPr marL="342900" indent="-342900">
              <a:buAutoNum type="arabicPeriod"/>
            </a:pPr>
            <a:r>
              <a:rPr lang="en-US" b="1" dirty="0"/>
              <a:t>Type. </a:t>
            </a:r>
            <a:r>
              <a:rPr lang="en-US" dirty="0"/>
              <a:t>The type of attribute, most commonly Nominal or Numeric.</a:t>
            </a:r>
          </a:p>
          <a:p>
            <a:pPr marL="342900" indent="-342900">
              <a:buAutoNum type="arabicPeriod"/>
            </a:pPr>
            <a:r>
              <a:rPr lang="en-US" b="1" dirty="0"/>
              <a:t>Missing.</a:t>
            </a:r>
            <a:r>
              <a:rPr lang="en-US" dirty="0"/>
              <a:t> The number (and percentage) of instances in the data for which this attribute is missing (unspecified).</a:t>
            </a:r>
          </a:p>
          <a:p>
            <a:pPr marL="342900" indent="-342900">
              <a:buAutoNum type="arabicPeriod"/>
            </a:pPr>
            <a:r>
              <a:rPr lang="en-US" b="1" dirty="0"/>
              <a:t>Distinct. </a:t>
            </a:r>
            <a:r>
              <a:rPr lang="en-US" dirty="0"/>
              <a:t>The number of different values that the data contains for this attribute.</a:t>
            </a:r>
          </a:p>
          <a:p>
            <a:pPr marL="342900" indent="-342900">
              <a:buAutoNum type="arabicPeriod"/>
            </a:pPr>
            <a:r>
              <a:rPr lang="en-US" b="1" dirty="0"/>
              <a:t>Unique.</a:t>
            </a:r>
            <a:r>
              <a:rPr lang="en-US" dirty="0"/>
              <a:t> The number (and percentage) of instances in the data having a value for this attribute that no other instances have.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8534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196FFC-9B4F-41E0-987E-546537742640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endParaRPr lang="en-NZ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DFB-EDB4-46AF-9D35-32CFF1F4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75783"/>
            <a:ext cx="6544895" cy="65064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D2746DE-407D-4282-9B33-F2EF363E4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518249"/>
              </p:ext>
            </p:extLst>
          </p:nvPr>
        </p:nvGraphicFramePr>
        <p:xfrm>
          <a:off x="6829426" y="2994644"/>
          <a:ext cx="857250" cy="1434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5E53D8C-9FCF-45C1-B503-9AF6D02716EB}"/>
              </a:ext>
            </a:extLst>
          </p:cNvPr>
          <p:cNvSpPr/>
          <p:nvPr/>
        </p:nvSpPr>
        <p:spPr>
          <a:xfrm>
            <a:off x="6858002" y="4152900"/>
            <a:ext cx="944194" cy="3238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64F03-891D-46EE-8FD2-DDEDC5F1F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2" y="175783"/>
            <a:ext cx="5165773" cy="31190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E322233-D36A-4AEF-9929-941760D4B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503034"/>
              </p:ext>
            </p:extLst>
          </p:nvPr>
        </p:nvGraphicFramePr>
        <p:xfrm>
          <a:off x="8067677" y="3294806"/>
          <a:ext cx="1673225" cy="97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0DBE4C9-053C-4947-A15B-7F5750A9342D}"/>
              </a:ext>
            </a:extLst>
          </p:cNvPr>
          <p:cNvSpPr/>
          <p:nvPr/>
        </p:nvSpPr>
        <p:spPr>
          <a:xfrm>
            <a:off x="8067677" y="4600486"/>
            <a:ext cx="41243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 histogram, color-coded according to the attribute chosen as the Class using the box above the histogram.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only nominal Class attribute swill result in a color-coding.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4778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DDF2D-1C86-4844-8955-2AD8847F2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48"/>
          <a:stretch/>
        </p:blipFill>
        <p:spPr>
          <a:xfrm>
            <a:off x="5049723" y="1352550"/>
            <a:ext cx="6569307" cy="49149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C92F3-57BF-4A38-A54B-983E20007857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Classify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85892-3A95-4004-B007-58C6068ACE65}"/>
              </a:ext>
            </a:extLst>
          </p:cNvPr>
          <p:cNvSpPr txBox="1"/>
          <p:nvPr/>
        </p:nvSpPr>
        <p:spPr>
          <a:xfrm>
            <a:off x="295275" y="1616839"/>
            <a:ext cx="4286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Classifiers in WEKA are models for predicting nominal or numeric quantities.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learning schemes include:</a:t>
            </a:r>
            <a:br>
              <a:rPr lang="en-US" dirty="0"/>
            </a:br>
            <a:r>
              <a:rPr lang="en-US" dirty="0"/>
              <a:t>Decision trees and lists,</a:t>
            </a:r>
            <a:br>
              <a:rPr lang="en-US" dirty="0"/>
            </a:br>
            <a:r>
              <a:rPr lang="en-US" dirty="0"/>
              <a:t>instance-based classifiers,</a:t>
            </a:r>
            <a:br>
              <a:rPr lang="en-US" dirty="0"/>
            </a:br>
            <a:r>
              <a:rPr lang="en-US" dirty="0"/>
              <a:t>support vector machines, </a:t>
            </a:r>
            <a:br>
              <a:rPr lang="en-US" dirty="0"/>
            </a:br>
            <a:r>
              <a:rPr lang="en-US" dirty="0"/>
              <a:t>multi-layer perceptrons,</a:t>
            </a:r>
            <a:br>
              <a:rPr lang="en-US" dirty="0"/>
            </a:br>
            <a:r>
              <a:rPr lang="en-US" dirty="0"/>
              <a:t>logistic regression,</a:t>
            </a:r>
            <a:br>
              <a:rPr lang="en-US" dirty="0"/>
            </a:br>
            <a:r>
              <a:rPr lang="en-US" dirty="0"/>
              <a:t>Bayes’ nets etc.</a:t>
            </a:r>
            <a:endParaRPr lang="en-NZ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AE5E7A9-2533-4870-8E62-6419B89E2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125176"/>
              </p:ext>
            </p:extLst>
          </p:nvPr>
        </p:nvGraphicFramePr>
        <p:xfrm>
          <a:off x="5784307" y="573851"/>
          <a:ext cx="1130843" cy="2233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9E7C403-108F-4D68-82B0-8ED0C69A96CB}"/>
              </a:ext>
            </a:extLst>
          </p:cNvPr>
          <p:cNvSpPr/>
          <p:nvPr/>
        </p:nvSpPr>
        <p:spPr>
          <a:xfrm>
            <a:off x="6626189" y="1533525"/>
            <a:ext cx="1260512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6718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52EBF9-B09C-4AF0-9DDA-E7BEC0C3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684" y="3267074"/>
            <a:ext cx="2786063" cy="3343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99A9A-A51A-4BF0-91D3-E46D3C98D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71"/>
          <a:stretch/>
        </p:blipFill>
        <p:spPr>
          <a:xfrm>
            <a:off x="5049723" y="1352550"/>
            <a:ext cx="6569307" cy="4924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D550E-088B-4CD7-92BF-F065E036C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0" y="2171700"/>
            <a:ext cx="2177189" cy="291941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7B8F9-7CC4-402C-9A92-D045FA5A85DF}"/>
              </a:ext>
            </a:extLst>
          </p:cNvPr>
          <p:cNvSpPr txBox="1"/>
          <p:nvPr/>
        </p:nvSpPr>
        <p:spPr>
          <a:xfrm>
            <a:off x="0" y="504901"/>
            <a:ext cx="12192000" cy="707886"/>
          </a:xfrm>
          <a:prstGeom prst="rect">
            <a:avLst/>
          </a:prstGeom>
          <a:solidFill>
            <a:srgbClr val="D6D9DF"/>
          </a:solidFill>
        </p:spPr>
        <p:txBody>
          <a:bodyPr wrap="square" rtlCol="0">
            <a:spAutoFit/>
          </a:bodyPr>
          <a:lstStyle/>
          <a:p>
            <a:r>
              <a:rPr lang="en-NZ" sz="4000" dirty="0"/>
              <a:t>Classify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CE1C1-8B9F-49C8-89A5-53893E7A3CBB}"/>
              </a:ext>
            </a:extLst>
          </p:cNvPr>
          <p:cNvSpPr txBox="1"/>
          <p:nvPr/>
        </p:nvSpPr>
        <p:spPr>
          <a:xfrm>
            <a:off x="230810" y="1501266"/>
            <a:ext cx="4476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dirty="0" err="1"/>
              <a:t>binarySplits</a:t>
            </a:r>
            <a:r>
              <a:rPr lang="en-US" dirty="0"/>
              <a:t>’: Whether to use binary splits on nominal attributes when building the trees.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dirty="0" err="1"/>
              <a:t>saveInstanceData</a:t>
            </a:r>
            <a:r>
              <a:rPr lang="en-US" dirty="0"/>
              <a:t>’: Whether to save the training data for visualization.</a:t>
            </a:r>
            <a:endParaRPr lang="en-NZ" dirty="0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E083108E-6192-4082-B10C-8CFA20FAFA38}"/>
              </a:ext>
            </a:extLst>
          </p:cNvPr>
          <p:cNvSpPr/>
          <p:nvPr/>
        </p:nvSpPr>
        <p:spPr>
          <a:xfrm rot="10091665">
            <a:off x="4779141" y="3807532"/>
            <a:ext cx="1130843" cy="387044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2107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5D143A69B3BD44B8F33C74EAAE5194" ma:contentTypeVersion="8" ma:contentTypeDescription="Create a new document." ma:contentTypeScope="" ma:versionID="1eccb80ebb9cf056d3e44cc586fae38c">
  <xsd:schema xmlns:xsd="http://www.w3.org/2001/XMLSchema" xmlns:xs="http://www.w3.org/2001/XMLSchema" xmlns:p="http://schemas.microsoft.com/office/2006/metadata/properties" xmlns:ns3="2d50a165-99a2-4a82-b86b-7df703f5191b" targetNamespace="http://schemas.microsoft.com/office/2006/metadata/properties" ma:root="true" ma:fieldsID="43efecde9d83a2bd863c5f59c7c16593" ns3:_="">
    <xsd:import namespace="2d50a165-99a2-4a82-b86b-7df703f519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0a165-99a2-4a82-b86b-7df703f519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0EFE10-5F5F-4E90-9D86-0C7736FB61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B25529-4A5A-477D-828D-46FB2BBFE2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50a165-99a2-4a82-b86b-7df703f519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CBB704-311D-430E-89E2-FFAE81C49FE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d50a165-99a2-4a82-b86b-7df703f5191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612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WEKA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WEKA</dc:title>
  <dc:creator>ankit gandhi</dc:creator>
  <cp:lastModifiedBy>Ankit Gandhi</cp:lastModifiedBy>
  <cp:revision>13</cp:revision>
  <dcterms:created xsi:type="dcterms:W3CDTF">2020-04-18T11:35:22Z</dcterms:created>
  <dcterms:modified xsi:type="dcterms:W3CDTF">2020-04-18T14:47:22Z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0x010100C55D143A69B3BD44B8F33C74EAAE5194</vt:lpwstr>
  </property>
</Properties>
</file>